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59" r:id="rId4"/>
    <p:sldId id="257" r:id="rId5"/>
    <p:sldId id="262" r:id="rId6"/>
    <p:sldId id="258" r:id="rId7"/>
    <p:sldId id="260" r:id="rId8"/>
    <p:sldId id="263" r:id="rId9"/>
    <p:sldId id="265" r:id="rId10"/>
    <p:sldId id="266" r:id="rId11"/>
    <p:sldId id="261" r:id="rId12"/>
    <p:sldId id="267" r:id="rId13"/>
    <p:sldId id="268" r:id="rId14"/>
    <p:sldId id="269" r:id="rId15"/>
    <p:sldId id="270" r:id="rId16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83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353D8-B25C-46B0-B092-A194466F220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7F77ED8-C0ED-4ADE-A750-331B129388EB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fr-FR" dirty="0"/>
            <a:t> Collaborateur en cabinet d’assurance</a:t>
          </a:r>
        </a:p>
      </dgm:t>
    </dgm:pt>
    <dgm:pt modelId="{55B660A7-616C-467D-A1D4-1F480FF8A742}" type="parTrans" cxnId="{078EA578-F871-47EF-95A8-8E09ABB13AE6}">
      <dgm:prSet/>
      <dgm:spPr/>
      <dgm:t>
        <a:bodyPr/>
        <a:lstStyle/>
        <a:p>
          <a:endParaRPr lang="fr-FR"/>
        </a:p>
      </dgm:t>
    </dgm:pt>
    <dgm:pt modelId="{6E42D8D3-2EFF-43AD-A3A6-9217D8CB9F4A}" type="sibTrans" cxnId="{078EA578-F871-47EF-95A8-8E09ABB13AE6}">
      <dgm:prSet/>
      <dgm:spPr/>
      <dgm:t>
        <a:bodyPr/>
        <a:lstStyle/>
        <a:p>
          <a:endParaRPr lang="fr-FR"/>
        </a:p>
      </dgm:t>
    </dgm:pt>
    <dgm:pt modelId="{8FA529F6-6681-4281-B960-707F238FE021}">
      <dgm:prSet phldrT="[Texte]"/>
      <dgm:spPr/>
      <dgm:t>
        <a:bodyPr/>
        <a:lstStyle/>
        <a:p>
          <a:r>
            <a:rPr lang="fr-FR" dirty="0"/>
            <a:t>En organisme financier</a:t>
          </a:r>
        </a:p>
      </dgm:t>
    </dgm:pt>
    <dgm:pt modelId="{8367DA5E-B3B3-46E0-895A-76730298D471}" type="parTrans" cxnId="{A46D9CC3-3E2C-4D08-A99E-63E2CF100249}">
      <dgm:prSet/>
      <dgm:spPr/>
      <dgm:t>
        <a:bodyPr/>
        <a:lstStyle/>
        <a:p>
          <a:endParaRPr lang="fr-FR"/>
        </a:p>
      </dgm:t>
    </dgm:pt>
    <dgm:pt modelId="{C772A335-8CB5-4DF8-92C3-357C1697949A}" type="sibTrans" cxnId="{A46D9CC3-3E2C-4D08-A99E-63E2CF100249}">
      <dgm:prSet/>
      <dgm:spPr/>
      <dgm:t>
        <a:bodyPr/>
        <a:lstStyle/>
        <a:p>
          <a:endParaRPr lang="fr-FR"/>
        </a:p>
      </dgm:t>
    </dgm:pt>
    <dgm:pt modelId="{756B8731-05D5-4C78-9BBB-25F9686648F7}">
      <dgm:prSet/>
      <dgm:spPr/>
      <dgm:t>
        <a:bodyPr/>
        <a:lstStyle/>
        <a:p>
          <a:r>
            <a:rPr lang="fr-FR" dirty="0"/>
            <a:t> Intermédiaire financier dans une société de crédit, …</a:t>
          </a:r>
        </a:p>
      </dgm:t>
    </dgm:pt>
    <dgm:pt modelId="{7B6431A5-0745-473F-9F3E-8BB9C4B885C4}" type="parTrans" cxnId="{3FBE141B-6DE1-4035-9D4D-543CA8966357}">
      <dgm:prSet/>
      <dgm:spPr/>
      <dgm:t>
        <a:bodyPr/>
        <a:lstStyle/>
        <a:p>
          <a:endParaRPr lang="fr-FR"/>
        </a:p>
      </dgm:t>
    </dgm:pt>
    <dgm:pt modelId="{E5EBFC3A-B2A4-46E8-BC79-B72148B743EA}" type="sibTrans" cxnId="{3FBE141B-6DE1-4035-9D4D-543CA8966357}">
      <dgm:prSet/>
      <dgm:spPr/>
      <dgm:t>
        <a:bodyPr/>
        <a:lstStyle/>
        <a:p>
          <a:endParaRPr lang="fr-FR"/>
        </a:p>
      </dgm:t>
    </dgm:pt>
    <dgm:pt modelId="{3928B36E-9E7E-4D9E-A018-7650643E6677}">
      <dgm:prSet phldrT="[Texte]"/>
      <dgm:spPr/>
      <dgm:t>
        <a:bodyPr/>
        <a:lstStyle/>
        <a:p>
          <a:r>
            <a:rPr lang="fr-FR" dirty="0"/>
            <a:t>En banque</a:t>
          </a:r>
        </a:p>
      </dgm:t>
    </dgm:pt>
    <dgm:pt modelId="{CCD30153-905C-41F9-AC03-A8E2E212B18B}" type="sibTrans" cxnId="{93BCE64E-2FE2-48EF-AFCC-034473AA6051}">
      <dgm:prSet/>
      <dgm:spPr/>
      <dgm:t>
        <a:bodyPr/>
        <a:lstStyle/>
        <a:p>
          <a:endParaRPr lang="fr-FR"/>
        </a:p>
      </dgm:t>
    </dgm:pt>
    <dgm:pt modelId="{6649C355-8C13-45C3-A331-068B4C2F5FF4}" type="parTrans" cxnId="{93BCE64E-2FE2-48EF-AFCC-034473AA6051}">
      <dgm:prSet/>
      <dgm:spPr/>
      <dgm:t>
        <a:bodyPr/>
        <a:lstStyle/>
        <a:p>
          <a:endParaRPr lang="fr-FR"/>
        </a:p>
      </dgm:t>
    </dgm:pt>
    <dgm:pt modelId="{9F4805FA-98C5-4C68-AAAF-670460DBA810}">
      <dgm:prSet phldrT="[Texte]"/>
      <dgm:spPr/>
      <dgm:t>
        <a:bodyPr/>
        <a:lstStyle/>
        <a:p>
          <a:r>
            <a:rPr lang="fr-FR" dirty="0"/>
            <a:t>Conseiller de clientèle des particuliers</a:t>
          </a:r>
        </a:p>
      </dgm:t>
    </dgm:pt>
    <dgm:pt modelId="{5A3C9AE0-BBA7-415E-8233-7EB12723012D}" type="sibTrans" cxnId="{D5685A10-CDB6-4C69-B113-489178AE2848}">
      <dgm:prSet/>
      <dgm:spPr/>
      <dgm:t>
        <a:bodyPr/>
        <a:lstStyle/>
        <a:p>
          <a:endParaRPr lang="fr-FR"/>
        </a:p>
      </dgm:t>
    </dgm:pt>
    <dgm:pt modelId="{AE80E879-7ED8-4858-98A1-949879CE9053}" type="parTrans" cxnId="{D5685A10-CDB6-4C69-B113-489178AE2848}">
      <dgm:prSet/>
      <dgm:spPr/>
      <dgm:t>
        <a:bodyPr/>
        <a:lstStyle/>
        <a:p>
          <a:endParaRPr lang="fr-FR"/>
        </a:p>
      </dgm:t>
    </dgm:pt>
    <dgm:pt modelId="{B46F3408-1513-482F-B388-488618AF60CE}">
      <dgm:prSet phldrT="[Texte]"/>
      <dgm:spPr/>
      <dgm:t>
        <a:bodyPr/>
        <a:lstStyle/>
        <a:p>
          <a:r>
            <a:rPr lang="fr-FR"/>
            <a:t>En assurance</a:t>
          </a:r>
          <a:endParaRPr lang="fr-FR" dirty="0"/>
        </a:p>
      </dgm:t>
    </dgm:pt>
    <dgm:pt modelId="{9BEF4FD3-2BA2-4C78-9C23-2678C739AC02}" type="sibTrans" cxnId="{8EA3ED7C-FDFC-414D-A810-484624DFB311}">
      <dgm:prSet/>
      <dgm:spPr/>
      <dgm:t>
        <a:bodyPr/>
        <a:lstStyle/>
        <a:p>
          <a:endParaRPr lang="fr-FR"/>
        </a:p>
      </dgm:t>
    </dgm:pt>
    <dgm:pt modelId="{24BF58C7-DD9D-4D23-89B1-AA9074DA5608}" type="parTrans" cxnId="{8EA3ED7C-FDFC-414D-A810-484624DFB311}">
      <dgm:prSet/>
      <dgm:spPr/>
      <dgm:t>
        <a:bodyPr/>
        <a:lstStyle/>
        <a:p>
          <a:endParaRPr lang="fr-FR"/>
        </a:p>
      </dgm:t>
    </dgm:pt>
    <dgm:pt modelId="{E6A8678E-17D2-40A5-9B6D-7B7C27E7E00D}">
      <dgm:prSet/>
      <dgm:spPr/>
      <dgm:t>
        <a:bodyPr/>
        <a:lstStyle/>
        <a:p>
          <a:pPr marL="228600" indent="0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fr-FR" dirty="0"/>
        </a:p>
      </dgm:t>
    </dgm:pt>
    <dgm:pt modelId="{978929DF-689A-4DF4-AAA5-41C8DE377457}" type="parTrans" cxnId="{A7B8B868-E120-46AE-9812-F60108D1F554}">
      <dgm:prSet/>
      <dgm:spPr/>
      <dgm:t>
        <a:bodyPr/>
        <a:lstStyle/>
        <a:p>
          <a:endParaRPr lang="fr-FR"/>
        </a:p>
      </dgm:t>
    </dgm:pt>
    <dgm:pt modelId="{605FE771-0D3B-4A1A-9114-B45F12BC5FB1}" type="sibTrans" cxnId="{A7B8B868-E120-46AE-9812-F60108D1F554}">
      <dgm:prSet/>
      <dgm:spPr/>
      <dgm:t>
        <a:bodyPr/>
        <a:lstStyle/>
        <a:p>
          <a:endParaRPr lang="fr-FR"/>
        </a:p>
      </dgm:t>
    </dgm:pt>
    <dgm:pt modelId="{D658B767-7408-4E69-97CC-A5DEB7906E10}">
      <dgm:prSet phldrT="[Texte]"/>
      <dgm:spPr/>
      <dgm:t>
        <a:bodyPr/>
        <a:lstStyle/>
        <a:p>
          <a:r>
            <a:rPr lang="fr-FR" dirty="0"/>
            <a:t>Conseiller de clientèle professionnelle</a:t>
          </a:r>
        </a:p>
      </dgm:t>
    </dgm:pt>
    <dgm:pt modelId="{55015D1C-E8B3-4DEC-B9DB-29430FB20466}" type="parTrans" cxnId="{454E7935-6F9D-4939-B1FB-9FFECB907415}">
      <dgm:prSet/>
      <dgm:spPr/>
      <dgm:t>
        <a:bodyPr/>
        <a:lstStyle/>
        <a:p>
          <a:endParaRPr lang="fr-FR"/>
        </a:p>
      </dgm:t>
    </dgm:pt>
    <dgm:pt modelId="{EBD026C3-506B-4F8B-9565-3EF49D9B1AF2}" type="sibTrans" cxnId="{454E7935-6F9D-4939-B1FB-9FFECB907415}">
      <dgm:prSet/>
      <dgm:spPr/>
      <dgm:t>
        <a:bodyPr/>
        <a:lstStyle/>
        <a:p>
          <a:endParaRPr lang="fr-FR"/>
        </a:p>
      </dgm:t>
    </dgm:pt>
    <dgm:pt modelId="{B0CC9748-D0E3-4CBE-84EC-EC151FEEEA5B}">
      <dgm:prSet phldrT="[Texte]"/>
      <dgm:spPr/>
      <dgm:t>
        <a:bodyPr/>
        <a:lstStyle/>
        <a:p>
          <a:r>
            <a:rPr lang="fr-FR" dirty="0"/>
            <a:t>Conseiller patrimonial/clientèle privée</a:t>
          </a:r>
        </a:p>
      </dgm:t>
    </dgm:pt>
    <dgm:pt modelId="{573FE9E9-3F6A-4E3D-B11B-1D50753D1F87}" type="parTrans" cxnId="{8359E6AF-E288-49D6-956E-777C201D0041}">
      <dgm:prSet/>
      <dgm:spPr/>
      <dgm:t>
        <a:bodyPr/>
        <a:lstStyle/>
        <a:p>
          <a:endParaRPr lang="fr-FR"/>
        </a:p>
      </dgm:t>
    </dgm:pt>
    <dgm:pt modelId="{F985E3F7-DC88-4981-8451-2DABC198AF3D}" type="sibTrans" cxnId="{8359E6AF-E288-49D6-956E-777C201D0041}">
      <dgm:prSet/>
      <dgm:spPr/>
      <dgm:t>
        <a:bodyPr/>
        <a:lstStyle/>
        <a:p>
          <a:endParaRPr lang="fr-FR"/>
        </a:p>
      </dgm:t>
    </dgm:pt>
    <dgm:pt modelId="{6807C8AA-0E16-4EF9-8197-9791DD848F41}">
      <dgm:prSet phldrT="[Texte]"/>
      <dgm:spPr/>
      <dgm:t>
        <a:bodyPr/>
        <a:lstStyle/>
        <a:p>
          <a:r>
            <a:rPr lang="fr-FR" dirty="0"/>
            <a:t>Ou des métiers de management : adjoint au responsable d’agence, directeur d’agence</a:t>
          </a:r>
        </a:p>
      </dgm:t>
    </dgm:pt>
    <dgm:pt modelId="{4FEB071F-BC93-44CB-BB4A-E14AA2CE3ECA}" type="sibTrans" cxnId="{49FABF98-3561-4032-80A1-E1368D1A7D55}">
      <dgm:prSet/>
      <dgm:spPr/>
      <dgm:t>
        <a:bodyPr/>
        <a:lstStyle/>
        <a:p>
          <a:endParaRPr lang="fr-FR"/>
        </a:p>
      </dgm:t>
    </dgm:pt>
    <dgm:pt modelId="{A535392E-564D-4388-A50E-5C04056748FE}" type="parTrans" cxnId="{49FABF98-3561-4032-80A1-E1368D1A7D55}">
      <dgm:prSet/>
      <dgm:spPr/>
      <dgm:t>
        <a:bodyPr/>
        <a:lstStyle/>
        <a:p>
          <a:endParaRPr lang="fr-FR"/>
        </a:p>
      </dgm:t>
    </dgm:pt>
    <dgm:pt modelId="{1758F23F-6BBD-4B82-8F80-8AFA70648063}">
      <dgm:prSet phldrT="[Texte]"/>
      <dgm:spPr/>
      <dgm:t>
        <a:bodyPr/>
        <a:lstStyle/>
        <a:p>
          <a:endParaRPr lang="fr-FR" dirty="0"/>
        </a:p>
      </dgm:t>
    </dgm:pt>
    <dgm:pt modelId="{437CFB9D-473B-43A2-ABC8-16050AAD62E2}" type="sibTrans" cxnId="{29D7B13C-5DEB-42EE-9081-BFA3CCAA9F34}">
      <dgm:prSet/>
      <dgm:spPr/>
      <dgm:t>
        <a:bodyPr/>
        <a:lstStyle/>
        <a:p>
          <a:endParaRPr lang="fr-FR"/>
        </a:p>
      </dgm:t>
    </dgm:pt>
    <dgm:pt modelId="{1109420F-BA8F-459A-93A9-496AD3CC53EE}" type="parTrans" cxnId="{29D7B13C-5DEB-42EE-9081-BFA3CCAA9F34}">
      <dgm:prSet/>
      <dgm:spPr/>
      <dgm:t>
        <a:bodyPr/>
        <a:lstStyle/>
        <a:p>
          <a:endParaRPr lang="fr-FR"/>
        </a:p>
      </dgm:t>
    </dgm:pt>
    <dgm:pt modelId="{9873519E-89C8-4EA6-B668-8E47322B45D6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endParaRPr lang="fr-FR" dirty="0"/>
        </a:p>
        <a:p>
          <a:pPr marL="228600" indent="0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fr-FR" dirty="0"/>
        </a:p>
      </dgm:t>
    </dgm:pt>
    <dgm:pt modelId="{97E0BAB5-E3B0-4D35-BF2D-215D45611B89}" type="parTrans" cxnId="{70FD610C-18C6-49E8-B7F2-91FC2A7FA349}">
      <dgm:prSet/>
      <dgm:spPr/>
    </dgm:pt>
    <dgm:pt modelId="{B10E00FA-4ACE-44C5-AAE9-C880E8DD5E2B}" type="sibTrans" cxnId="{70FD610C-18C6-49E8-B7F2-91FC2A7FA349}">
      <dgm:prSet/>
      <dgm:spPr/>
    </dgm:pt>
    <dgm:pt modelId="{1993F07A-98BE-4D0D-9DB9-2ABCDB89F67A}">
      <dgm:prSet/>
      <dgm:spPr/>
      <dgm:t>
        <a:bodyPr/>
        <a:lstStyle/>
        <a:p>
          <a:r>
            <a:rPr lang="fr-FR" dirty="0"/>
            <a:t>Courtier</a:t>
          </a:r>
        </a:p>
      </dgm:t>
    </dgm:pt>
    <dgm:pt modelId="{2FBBDC2C-75BD-436B-A2FC-161218F84AEF}" type="parTrans" cxnId="{7DDA4B32-154D-4BB8-B1AA-FC1E55C09343}">
      <dgm:prSet/>
      <dgm:spPr/>
    </dgm:pt>
    <dgm:pt modelId="{7EEC9A56-39DC-49B7-A964-C131338CB2C0}" type="sibTrans" cxnId="{7DDA4B32-154D-4BB8-B1AA-FC1E55C09343}">
      <dgm:prSet/>
      <dgm:spPr/>
    </dgm:pt>
    <dgm:pt modelId="{52E33D74-1DB9-496A-B97B-A317AAD29166}">
      <dgm:prSet/>
      <dgm:spPr/>
      <dgm:t>
        <a:bodyPr/>
        <a:lstStyle/>
        <a:p>
          <a:r>
            <a:rPr lang="fr-FR" dirty="0"/>
            <a:t>Etc….. Selon le niveau d’études,  expérience, formations complémentaires</a:t>
          </a:r>
        </a:p>
      </dgm:t>
    </dgm:pt>
    <dgm:pt modelId="{F4FFA07D-0863-4A69-AC51-00902F33F485}" type="parTrans" cxnId="{7F40BD7F-0207-4524-BAF8-4EE15D842BE6}">
      <dgm:prSet/>
      <dgm:spPr/>
    </dgm:pt>
    <dgm:pt modelId="{20A3B160-1F89-41BD-A52A-6D2282536574}" type="sibTrans" cxnId="{7F40BD7F-0207-4524-BAF8-4EE15D842BE6}">
      <dgm:prSet/>
      <dgm:spPr/>
    </dgm:pt>
    <dgm:pt modelId="{EF6084D1-15EC-421E-8B3A-016F79162431}">
      <dgm:prSet phldrT="[Texte]"/>
      <dgm:spPr/>
      <dgm:t>
        <a:bodyPr/>
        <a:lstStyle/>
        <a:p>
          <a:endParaRPr lang="fr-FR" dirty="0"/>
        </a:p>
      </dgm:t>
    </dgm:pt>
    <dgm:pt modelId="{CD6A6568-86BC-4214-8417-23FC1AE5DE9E}" type="sibTrans" cxnId="{4E70810C-069B-4BAB-B230-1B95E9CB940C}">
      <dgm:prSet/>
      <dgm:spPr/>
      <dgm:t>
        <a:bodyPr/>
        <a:lstStyle/>
        <a:p>
          <a:endParaRPr lang="fr-FR"/>
        </a:p>
      </dgm:t>
    </dgm:pt>
    <dgm:pt modelId="{8F2313C8-29B3-41F9-A20D-4F29712BBDF2}" type="parTrans" cxnId="{4E70810C-069B-4BAB-B230-1B95E9CB940C}">
      <dgm:prSet/>
      <dgm:spPr/>
      <dgm:t>
        <a:bodyPr/>
        <a:lstStyle/>
        <a:p>
          <a:endParaRPr lang="fr-FR"/>
        </a:p>
      </dgm:t>
    </dgm:pt>
    <dgm:pt modelId="{F0EE81BF-C640-479F-9013-96AEC5B84996}" type="pres">
      <dgm:prSet presAssocID="{4D8353D8-B25C-46B0-B092-A194466F220C}" presName="linearFlow" presStyleCnt="0">
        <dgm:presLayoutVars>
          <dgm:dir/>
          <dgm:animLvl val="lvl"/>
          <dgm:resizeHandles val="exact"/>
        </dgm:presLayoutVars>
      </dgm:prSet>
      <dgm:spPr/>
    </dgm:pt>
    <dgm:pt modelId="{66B034B3-9AC4-4B3F-B6F6-78614984925C}" type="pres">
      <dgm:prSet presAssocID="{3928B36E-9E7E-4D9E-A018-7650643E6677}" presName="composite" presStyleCnt="0"/>
      <dgm:spPr/>
    </dgm:pt>
    <dgm:pt modelId="{B674F2CA-05BA-4085-8CC8-7D0F23780A1A}" type="pres">
      <dgm:prSet presAssocID="{3928B36E-9E7E-4D9E-A018-7650643E6677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659A6344-B4A0-4A9C-AC42-EA6C6B4E81FA}" type="pres">
      <dgm:prSet presAssocID="{3928B36E-9E7E-4D9E-A018-7650643E6677}" presName="descendantText" presStyleLbl="alignAcc1" presStyleIdx="0" presStyleCnt="5">
        <dgm:presLayoutVars>
          <dgm:bulletEnabled val="1"/>
        </dgm:presLayoutVars>
      </dgm:prSet>
      <dgm:spPr/>
    </dgm:pt>
    <dgm:pt modelId="{7C3263EA-524D-4119-A828-70D377F8717E}" type="pres">
      <dgm:prSet presAssocID="{CCD30153-905C-41F9-AC03-A8E2E212B18B}" presName="sp" presStyleCnt="0"/>
      <dgm:spPr/>
    </dgm:pt>
    <dgm:pt modelId="{B51AD5DB-B4A2-4899-881F-4D50EA9FA539}" type="pres">
      <dgm:prSet presAssocID="{B46F3408-1513-482F-B388-488618AF60CE}" presName="composite" presStyleCnt="0"/>
      <dgm:spPr/>
    </dgm:pt>
    <dgm:pt modelId="{D4A6D1AA-E506-44BC-A958-BD2620A03073}" type="pres">
      <dgm:prSet presAssocID="{B46F3408-1513-482F-B388-488618AF60CE}" presName="parentText" presStyleLbl="alignNode1" presStyleIdx="1" presStyleCnt="5" custLinFactNeighborX="0" custLinFactNeighborY="87654">
        <dgm:presLayoutVars>
          <dgm:chMax val="1"/>
          <dgm:bulletEnabled val="1"/>
        </dgm:presLayoutVars>
      </dgm:prSet>
      <dgm:spPr/>
    </dgm:pt>
    <dgm:pt modelId="{C8CA9994-8986-465C-81D0-65A0BC246441}" type="pres">
      <dgm:prSet presAssocID="{B46F3408-1513-482F-B388-488618AF60CE}" presName="descendantText" presStyleLbl="alignAcc1" presStyleIdx="1" presStyleCnt="5">
        <dgm:presLayoutVars>
          <dgm:bulletEnabled val="1"/>
        </dgm:presLayoutVars>
      </dgm:prSet>
      <dgm:spPr/>
    </dgm:pt>
    <dgm:pt modelId="{7ECBBF34-EB37-4DF8-B59D-0EA038FC3639}" type="pres">
      <dgm:prSet presAssocID="{9BEF4FD3-2BA2-4C78-9C23-2678C739AC02}" presName="sp" presStyleCnt="0"/>
      <dgm:spPr/>
    </dgm:pt>
    <dgm:pt modelId="{5000637A-026B-4022-AB30-CFB233F7D34B}" type="pres">
      <dgm:prSet presAssocID="{1758F23F-6BBD-4B82-8F80-8AFA70648063}" presName="composite" presStyleCnt="0"/>
      <dgm:spPr/>
    </dgm:pt>
    <dgm:pt modelId="{C71EB264-3379-48B0-8ACD-EFDF816EC74D}" type="pres">
      <dgm:prSet presAssocID="{1758F23F-6BBD-4B82-8F80-8AFA70648063}" presName="parentText" presStyleLbl="alignNode1" presStyleIdx="2" presStyleCnt="5" custLinFactNeighborX="0" custLinFactNeighborY="-93534">
        <dgm:presLayoutVars>
          <dgm:chMax val="1"/>
          <dgm:bulletEnabled val="1"/>
        </dgm:presLayoutVars>
      </dgm:prSet>
      <dgm:spPr/>
    </dgm:pt>
    <dgm:pt modelId="{0878F13D-AC97-4958-9445-24A592CF5403}" type="pres">
      <dgm:prSet presAssocID="{1758F23F-6BBD-4B82-8F80-8AFA70648063}" presName="descendantText" presStyleLbl="alignAcc1" presStyleIdx="2" presStyleCnt="5">
        <dgm:presLayoutVars>
          <dgm:bulletEnabled val="1"/>
        </dgm:presLayoutVars>
      </dgm:prSet>
      <dgm:spPr/>
    </dgm:pt>
    <dgm:pt modelId="{4DAA8CC3-7D82-4047-8735-816E50DA554E}" type="pres">
      <dgm:prSet presAssocID="{437CFB9D-473B-43A2-ABC8-16050AAD62E2}" presName="sp" presStyleCnt="0"/>
      <dgm:spPr/>
    </dgm:pt>
    <dgm:pt modelId="{FB93B76E-A555-4640-B961-369286F6BAC0}" type="pres">
      <dgm:prSet presAssocID="{8FA529F6-6681-4281-B960-707F238FE021}" presName="composite" presStyleCnt="0"/>
      <dgm:spPr/>
    </dgm:pt>
    <dgm:pt modelId="{E49304DA-A40F-464F-A905-1179AF88C781}" type="pres">
      <dgm:prSet presAssocID="{8FA529F6-6681-4281-B960-707F238FE021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0AB5FC26-BC8B-4623-9F30-C4386AD0544F}" type="pres">
      <dgm:prSet presAssocID="{8FA529F6-6681-4281-B960-707F238FE021}" presName="descendantText" presStyleLbl="alignAcc1" presStyleIdx="3" presStyleCnt="5" custLinFactY="38597" custLinFactNeighborX="-655" custLinFactNeighborY="100000">
        <dgm:presLayoutVars>
          <dgm:bulletEnabled val="1"/>
        </dgm:presLayoutVars>
      </dgm:prSet>
      <dgm:spPr/>
    </dgm:pt>
    <dgm:pt modelId="{242D195F-1154-4985-A2DA-99D81C2EEC6B}" type="pres">
      <dgm:prSet presAssocID="{C772A335-8CB5-4DF8-92C3-357C1697949A}" presName="sp" presStyleCnt="0"/>
      <dgm:spPr/>
    </dgm:pt>
    <dgm:pt modelId="{37BB8C75-3C4F-4022-A37D-1618F3FD8535}" type="pres">
      <dgm:prSet presAssocID="{EF6084D1-15EC-421E-8B3A-016F79162431}" presName="composite" presStyleCnt="0"/>
      <dgm:spPr/>
    </dgm:pt>
    <dgm:pt modelId="{EB45B897-9EA6-4F98-85D4-ADEA212DAF36}" type="pres">
      <dgm:prSet presAssocID="{EF6084D1-15EC-421E-8B3A-016F79162431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B8A5D086-1973-458F-8FCA-6671BCB4E287}" type="pres">
      <dgm:prSet presAssocID="{EF6084D1-15EC-421E-8B3A-016F79162431}" presName="descendantText" presStyleLbl="alignAcc1" presStyleIdx="4" presStyleCnt="5" custLinFactY="-23428" custLinFactNeighborX="-77" custLinFactNeighborY="-100000">
        <dgm:presLayoutVars>
          <dgm:bulletEnabled val="1"/>
        </dgm:presLayoutVars>
      </dgm:prSet>
      <dgm:spPr/>
    </dgm:pt>
  </dgm:ptLst>
  <dgm:cxnLst>
    <dgm:cxn modelId="{70FD610C-18C6-49E8-B7F2-91FC2A7FA349}" srcId="{1758F23F-6BBD-4B82-8F80-8AFA70648063}" destId="{9873519E-89C8-4EA6-B668-8E47322B45D6}" srcOrd="2" destOrd="0" parTransId="{97E0BAB5-E3B0-4D35-BF2D-215D45611B89}" sibTransId="{B10E00FA-4ACE-44C5-AAE9-C880E8DD5E2B}"/>
    <dgm:cxn modelId="{4E70810C-069B-4BAB-B230-1B95E9CB940C}" srcId="{4D8353D8-B25C-46B0-B092-A194466F220C}" destId="{EF6084D1-15EC-421E-8B3A-016F79162431}" srcOrd="4" destOrd="0" parTransId="{8F2313C8-29B3-41F9-A20D-4F29712BBDF2}" sibTransId="{CD6A6568-86BC-4214-8417-23FC1AE5DE9E}"/>
    <dgm:cxn modelId="{D5685A10-CDB6-4C69-B113-489178AE2848}" srcId="{3928B36E-9E7E-4D9E-A018-7650643E6677}" destId="{9F4805FA-98C5-4C68-AAAF-670460DBA810}" srcOrd="0" destOrd="0" parTransId="{AE80E879-7ED8-4858-98A1-949879CE9053}" sibTransId="{5A3C9AE0-BBA7-415E-8233-7EB12723012D}"/>
    <dgm:cxn modelId="{3FBE141B-6DE1-4035-9D4D-543CA8966357}" srcId="{EF6084D1-15EC-421E-8B3A-016F79162431}" destId="{756B8731-05D5-4C78-9BBB-25F9686648F7}" srcOrd="0" destOrd="0" parTransId="{7B6431A5-0745-473F-9F3E-8BB9C4B885C4}" sibTransId="{E5EBFC3A-B2A4-46E8-BC79-B72148B743EA}"/>
    <dgm:cxn modelId="{7DDA4B32-154D-4BB8-B1AA-FC1E55C09343}" srcId="{EF6084D1-15EC-421E-8B3A-016F79162431}" destId="{1993F07A-98BE-4D0D-9DB9-2ABCDB89F67A}" srcOrd="1" destOrd="0" parTransId="{2FBBDC2C-75BD-436B-A2FC-161218F84AEF}" sibTransId="{7EEC9A56-39DC-49B7-A964-C131338CB2C0}"/>
    <dgm:cxn modelId="{454E7935-6F9D-4939-B1FB-9FFECB907415}" srcId="{3928B36E-9E7E-4D9E-A018-7650643E6677}" destId="{D658B767-7408-4E69-97CC-A5DEB7906E10}" srcOrd="1" destOrd="0" parTransId="{55015D1C-E8B3-4DEC-B9DB-29430FB20466}" sibTransId="{EBD026C3-506B-4F8B-9565-3EF49D9B1AF2}"/>
    <dgm:cxn modelId="{29D7B13C-5DEB-42EE-9081-BFA3CCAA9F34}" srcId="{4D8353D8-B25C-46B0-B092-A194466F220C}" destId="{1758F23F-6BBD-4B82-8F80-8AFA70648063}" srcOrd="2" destOrd="0" parTransId="{1109420F-BA8F-459A-93A9-496AD3CC53EE}" sibTransId="{437CFB9D-473B-43A2-ABC8-16050AAD62E2}"/>
    <dgm:cxn modelId="{A7B8B868-E120-46AE-9812-F60108D1F554}" srcId="{1758F23F-6BBD-4B82-8F80-8AFA70648063}" destId="{E6A8678E-17D2-40A5-9B6D-7B7C27E7E00D}" srcOrd="0" destOrd="0" parTransId="{978929DF-689A-4DF4-AAA5-41C8DE377457}" sibTransId="{605FE771-0D3B-4A1A-9114-B45F12BC5FB1}"/>
    <dgm:cxn modelId="{07C1236D-9B0D-41BF-9936-2BB1966DE8B5}" type="presOf" srcId="{E6A8678E-17D2-40A5-9B6D-7B7C27E7E00D}" destId="{0878F13D-AC97-4958-9445-24A592CF5403}" srcOrd="0" destOrd="0" presId="urn:microsoft.com/office/officeart/2005/8/layout/chevron2"/>
    <dgm:cxn modelId="{93BCE64E-2FE2-48EF-AFCC-034473AA6051}" srcId="{4D8353D8-B25C-46B0-B092-A194466F220C}" destId="{3928B36E-9E7E-4D9E-A018-7650643E6677}" srcOrd="0" destOrd="0" parTransId="{6649C355-8C13-45C3-A331-068B4C2F5FF4}" sibTransId="{CCD30153-905C-41F9-AC03-A8E2E212B18B}"/>
    <dgm:cxn modelId="{FA679375-8E46-4BFC-A2D6-565ED47ADF5D}" type="presOf" srcId="{9F4805FA-98C5-4C68-AAAF-670460DBA810}" destId="{659A6344-B4A0-4A9C-AC42-EA6C6B4E81FA}" srcOrd="0" destOrd="0" presId="urn:microsoft.com/office/officeart/2005/8/layout/chevron2"/>
    <dgm:cxn modelId="{078EA578-F871-47EF-95A8-8E09ABB13AE6}" srcId="{1758F23F-6BBD-4B82-8F80-8AFA70648063}" destId="{07F77ED8-C0ED-4ADE-A750-331B129388EB}" srcOrd="1" destOrd="0" parTransId="{55B660A7-616C-467D-A1D4-1F480FF8A742}" sibTransId="{6E42D8D3-2EFF-43AD-A3A6-9217D8CB9F4A}"/>
    <dgm:cxn modelId="{653BAB5A-580A-4EC6-81F9-5DA85B65D10D}" type="presOf" srcId="{9873519E-89C8-4EA6-B668-8E47322B45D6}" destId="{0878F13D-AC97-4958-9445-24A592CF5403}" srcOrd="0" destOrd="2" presId="urn:microsoft.com/office/officeart/2005/8/layout/chevron2"/>
    <dgm:cxn modelId="{8EA3ED7C-FDFC-414D-A810-484624DFB311}" srcId="{4D8353D8-B25C-46B0-B092-A194466F220C}" destId="{B46F3408-1513-482F-B388-488618AF60CE}" srcOrd="1" destOrd="0" parTransId="{24BF58C7-DD9D-4D23-89B1-AA9074DA5608}" sibTransId="{9BEF4FD3-2BA2-4C78-9C23-2678C739AC02}"/>
    <dgm:cxn modelId="{7F40BD7F-0207-4524-BAF8-4EE15D842BE6}" srcId="{8FA529F6-6681-4281-B960-707F238FE021}" destId="{52E33D74-1DB9-496A-B97B-A317AAD29166}" srcOrd="0" destOrd="0" parTransId="{F4FFA07D-0863-4A69-AC51-00902F33F485}" sibTransId="{20A3B160-1F89-41BD-A52A-6D2282536574}"/>
    <dgm:cxn modelId="{49FABF98-3561-4032-80A1-E1368D1A7D55}" srcId="{B46F3408-1513-482F-B388-488618AF60CE}" destId="{6807C8AA-0E16-4EF9-8197-9791DD848F41}" srcOrd="0" destOrd="0" parTransId="{A535392E-564D-4388-A50E-5C04056748FE}" sibTransId="{4FEB071F-BC93-44CB-BB4A-E14AA2CE3ECA}"/>
    <dgm:cxn modelId="{73CB329C-D955-4AF2-8B0D-2572E226D348}" type="presOf" srcId="{07F77ED8-C0ED-4ADE-A750-331B129388EB}" destId="{0878F13D-AC97-4958-9445-24A592CF5403}" srcOrd="0" destOrd="1" presId="urn:microsoft.com/office/officeart/2005/8/layout/chevron2"/>
    <dgm:cxn modelId="{29F866A6-663B-4E4A-9E5B-7FDBAD5A2962}" type="presOf" srcId="{6807C8AA-0E16-4EF9-8197-9791DD848F41}" destId="{C8CA9994-8986-465C-81D0-65A0BC246441}" srcOrd="0" destOrd="0" presId="urn:microsoft.com/office/officeart/2005/8/layout/chevron2"/>
    <dgm:cxn modelId="{8359E6AF-E288-49D6-956E-777C201D0041}" srcId="{3928B36E-9E7E-4D9E-A018-7650643E6677}" destId="{B0CC9748-D0E3-4CBE-84EC-EC151FEEEA5B}" srcOrd="2" destOrd="0" parTransId="{573FE9E9-3F6A-4E3D-B11B-1D50753D1F87}" sibTransId="{F985E3F7-DC88-4981-8451-2DABC198AF3D}"/>
    <dgm:cxn modelId="{BB832CB2-B6A4-4600-99AA-CDABE5A6568A}" type="presOf" srcId="{756B8731-05D5-4C78-9BBB-25F9686648F7}" destId="{B8A5D086-1973-458F-8FCA-6671BCB4E287}" srcOrd="0" destOrd="0" presId="urn:microsoft.com/office/officeart/2005/8/layout/chevron2"/>
    <dgm:cxn modelId="{A46D9CC3-3E2C-4D08-A99E-63E2CF100249}" srcId="{4D8353D8-B25C-46B0-B092-A194466F220C}" destId="{8FA529F6-6681-4281-B960-707F238FE021}" srcOrd="3" destOrd="0" parTransId="{8367DA5E-B3B3-46E0-895A-76730298D471}" sibTransId="{C772A335-8CB5-4DF8-92C3-357C1697949A}"/>
    <dgm:cxn modelId="{CE2FF0CB-C414-44BD-9BD3-D7814E29032D}" type="presOf" srcId="{B46F3408-1513-482F-B388-488618AF60CE}" destId="{D4A6D1AA-E506-44BC-A958-BD2620A03073}" srcOrd="0" destOrd="0" presId="urn:microsoft.com/office/officeart/2005/8/layout/chevron2"/>
    <dgm:cxn modelId="{AAC1CACF-DE6E-446B-B64D-C23CC1ADC1DB}" type="presOf" srcId="{3928B36E-9E7E-4D9E-A018-7650643E6677}" destId="{B674F2CA-05BA-4085-8CC8-7D0F23780A1A}" srcOrd="0" destOrd="0" presId="urn:microsoft.com/office/officeart/2005/8/layout/chevron2"/>
    <dgm:cxn modelId="{229ED2CF-5DD0-4E69-8F26-008A3DA0EDE8}" type="presOf" srcId="{EF6084D1-15EC-421E-8B3A-016F79162431}" destId="{EB45B897-9EA6-4F98-85D4-ADEA212DAF36}" srcOrd="0" destOrd="0" presId="urn:microsoft.com/office/officeart/2005/8/layout/chevron2"/>
    <dgm:cxn modelId="{1D4DCDDC-812E-4C00-AC35-6C0816F4C925}" type="presOf" srcId="{52E33D74-1DB9-496A-B97B-A317AAD29166}" destId="{0AB5FC26-BC8B-4623-9F30-C4386AD0544F}" srcOrd="0" destOrd="0" presId="urn:microsoft.com/office/officeart/2005/8/layout/chevron2"/>
    <dgm:cxn modelId="{C2C809E0-05B9-4216-9001-FBB6F5BC4FF9}" type="presOf" srcId="{D658B767-7408-4E69-97CC-A5DEB7906E10}" destId="{659A6344-B4A0-4A9C-AC42-EA6C6B4E81FA}" srcOrd="0" destOrd="1" presId="urn:microsoft.com/office/officeart/2005/8/layout/chevron2"/>
    <dgm:cxn modelId="{46E948E2-5B45-4F9E-92B8-86AE9DECB104}" type="presOf" srcId="{1758F23F-6BBD-4B82-8F80-8AFA70648063}" destId="{C71EB264-3379-48B0-8ACD-EFDF816EC74D}" srcOrd="0" destOrd="0" presId="urn:microsoft.com/office/officeart/2005/8/layout/chevron2"/>
    <dgm:cxn modelId="{7090C8E2-DACC-4E22-BD8E-FA93E9D7414A}" type="presOf" srcId="{4D8353D8-B25C-46B0-B092-A194466F220C}" destId="{F0EE81BF-C640-479F-9013-96AEC5B84996}" srcOrd="0" destOrd="0" presId="urn:microsoft.com/office/officeart/2005/8/layout/chevron2"/>
    <dgm:cxn modelId="{2AE01EE6-7B1F-4133-BD29-A0581BCB80D2}" type="presOf" srcId="{1993F07A-98BE-4D0D-9DB9-2ABCDB89F67A}" destId="{B8A5D086-1973-458F-8FCA-6671BCB4E287}" srcOrd="0" destOrd="1" presId="urn:microsoft.com/office/officeart/2005/8/layout/chevron2"/>
    <dgm:cxn modelId="{57F816E9-E3C3-4E49-9365-D0ECF7E34CED}" type="presOf" srcId="{8FA529F6-6681-4281-B960-707F238FE021}" destId="{E49304DA-A40F-464F-A905-1179AF88C781}" srcOrd="0" destOrd="0" presId="urn:microsoft.com/office/officeart/2005/8/layout/chevron2"/>
    <dgm:cxn modelId="{38DC8DF1-AF62-4425-BBF9-8B8EE1989C24}" type="presOf" srcId="{B0CC9748-D0E3-4CBE-84EC-EC151FEEEA5B}" destId="{659A6344-B4A0-4A9C-AC42-EA6C6B4E81FA}" srcOrd="0" destOrd="2" presId="urn:microsoft.com/office/officeart/2005/8/layout/chevron2"/>
    <dgm:cxn modelId="{CD53C04D-BA15-4636-90A1-C2561E0224C6}" type="presParOf" srcId="{F0EE81BF-C640-479F-9013-96AEC5B84996}" destId="{66B034B3-9AC4-4B3F-B6F6-78614984925C}" srcOrd="0" destOrd="0" presId="urn:microsoft.com/office/officeart/2005/8/layout/chevron2"/>
    <dgm:cxn modelId="{9123F757-849E-42F1-88E1-0663B8E36C83}" type="presParOf" srcId="{66B034B3-9AC4-4B3F-B6F6-78614984925C}" destId="{B674F2CA-05BA-4085-8CC8-7D0F23780A1A}" srcOrd="0" destOrd="0" presId="urn:microsoft.com/office/officeart/2005/8/layout/chevron2"/>
    <dgm:cxn modelId="{C68ACA0D-93D1-4009-B764-2F6FCB88EF0E}" type="presParOf" srcId="{66B034B3-9AC4-4B3F-B6F6-78614984925C}" destId="{659A6344-B4A0-4A9C-AC42-EA6C6B4E81FA}" srcOrd="1" destOrd="0" presId="urn:microsoft.com/office/officeart/2005/8/layout/chevron2"/>
    <dgm:cxn modelId="{411BE7DB-1418-436E-9CEC-4F4DFF879FF5}" type="presParOf" srcId="{F0EE81BF-C640-479F-9013-96AEC5B84996}" destId="{7C3263EA-524D-4119-A828-70D377F8717E}" srcOrd="1" destOrd="0" presId="urn:microsoft.com/office/officeart/2005/8/layout/chevron2"/>
    <dgm:cxn modelId="{623CB9C4-9E0F-4115-838A-3B99788E68AB}" type="presParOf" srcId="{F0EE81BF-C640-479F-9013-96AEC5B84996}" destId="{B51AD5DB-B4A2-4899-881F-4D50EA9FA539}" srcOrd="2" destOrd="0" presId="urn:microsoft.com/office/officeart/2005/8/layout/chevron2"/>
    <dgm:cxn modelId="{7FF944E3-C1F3-42E8-9AC8-08BED71EC806}" type="presParOf" srcId="{B51AD5DB-B4A2-4899-881F-4D50EA9FA539}" destId="{D4A6D1AA-E506-44BC-A958-BD2620A03073}" srcOrd="0" destOrd="0" presId="urn:microsoft.com/office/officeart/2005/8/layout/chevron2"/>
    <dgm:cxn modelId="{62BEDCDD-8211-441E-91FA-7876E5D41F4A}" type="presParOf" srcId="{B51AD5DB-B4A2-4899-881F-4D50EA9FA539}" destId="{C8CA9994-8986-465C-81D0-65A0BC246441}" srcOrd="1" destOrd="0" presId="urn:microsoft.com/office/officeart/2005/8/layout/chevron2"/>
    <dgm:cxn modelId="{DA76AB09-7AF4-4EC4-B170-82A246812B43}" type="presParOf" srcId="{F0EE81BF-C640-479F-9013-96AEC5B84996}" destId="{7ECBBF34-EB37-4DF8-B59D-0EA038FC3639}" srcOrd="3" destOrd="0" presId="urn:microsoft.com/office/officeart/2005/8/layout/chevron2"/>
    <dgm:cxn modelId="{56023FF3-E688-40A9-AC89-37D4DD966A03}" type="presParOf" srcId="{F0EE81BF-C640-479F-9013-96AEC5B84996}" destId="{5000637A-026B-4022-AB30-CFB233F7D34B}" srcOrd="4" destOrd="0" presId="urn:microsoft.com/office/officeart/2005/8/layout/chevron2"/>
    <dgm:cxn modelId="{874A00AA-F1F9-455E-B5C5-7DAA98C569B5}" type="presParOf" srcId="{5000637A-026B-4022-AB30-CFB233F7D34B}" destId="{C71EB264-3379-48B0-8ACD-EFDF816EC74D}" srcOrd="0" destOrd="0" presId="urn:microsoft.com/office/officeart/2005/8/layout/chevron2"/>
    <dgm:cxn modelId="{78831283-8006-4B61-BDBD-8DD49D379B06}" type="presParOf" srcId="{5000637A-026B-4022-AB30-CFB233F7D34B}" destId="{0878F13D-AC97-4958-9445-24A592CF5403}" srcOrd="1" destOrd="0" presId="urn:microsoft.com/office/officeart/2005/8/layout/chevron2"/>
    <dgm:cxn modelId="{E2248DFE-D213-4055-A3CF-7AE2162E1C02}" type="presParOf" srcId="{F0EE81BF-C640-479F-9013-96AEC5B84996}" destId="{4DAA8CC3-7D82-4047-8735-816E50DA554E}" srcOrd="5" destOrd="0" presId="urn:microsoft.com/office/officeart/2005/8/layout/chevron2"/>
    <dgm:cxn modelId="{96E03BE2-3C8B-49A3-8F91-24BFF7067BFA}" type="presParOf" srcId="{F0EE81BF-C640-479F-9013-96AEC5B84996}" destId="{FB93B76E-A555-4640-B961-369286F6BAC0}" srcOrd="6" destOrd="0" presId="urn:microsoft.com/office/officeart/2005/8/layout/chevron2"/>
    <dgm:cxn modelId="{858EF3FA-921E-42BA-9A06-01977D7877C8}" type="presParOf" srcId="{FB93B76E-A555-4640-B961-369286F6BAC0}" destId="{E49304DA-A40F-464F-A905-1179AF88C781}" srcOrd="0" destOrd="0" presId="urn:microsoft.com/office/officeart/2005/8/layout/chevron2"/>
    <dgm:cxn modelId="{9E4C21C1-E6C4-4D10-9081-C1906F4A38B6}" type="presParOf" srcId="{FB93B76E-A555-4640-B961-369286F6BAC0}" destId="{0AB5FC26-BC8B-4623-9F30-C4386AD0544F}" srcOrd="1" destOrd="0" presId="urn:microsoft.com/office/officeart/2005/8/layout/chevron2"/>
    <dgm:cxn modelId="{019BBD9C-8FD3-484E-ABAA-D6D1D2BBF594}" type="presParOf" srcId="{F0EE81BF-C640-479F-9013-96AEC5B84996}" destId="{242D195F-1154-4985-A2DA-99D81C2EEC6B}" srcOrd="7" destOrd="0" presId="urn:microsoft.com/office/officeart/2005/8/layout/chevron2"/>
    <dgm:cxn modelId="{41C82261-EDB3-4179-AC96-8F38A84A9D7A}" type="presParOf" srcId="{F0EE81BF-C640-479F-9013-96AEC5B84996}" destId="{37BB8C75-3C4F-4022-A37D-1618F3FD8535}" srcOrd="8" destOrd="0" presId="urn:microsoft.com/office/officeart/2005/8/layout/chevron2"/>
    <dgm:cxn modelId="{F3799E24-CE16-4440-8290-32AF1748760F}" type="presParOf" srcId="{37BB8C75-3C4F-4022-A37D-1618F3FD8535}" destId="{EB45B897-9EA6-4F98-85D4-ADEA212DAF36}" srcOrd="0" destOrd="0" presId="urn:microsoft.com/office/officeart/2005/8/layout/chevron2"/>
    <dgm:cxn modelId="{DFCDB0B0-257E-42B5-A508-D65FAE1C3094}" type="presParOf" srcId="{37BB8C75-3C4F-4022-A37D-1618F3FD8535}" destId="{B8A5D086-1973-458F-8FCA-6671BCB4E28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3B91DE-5D8B-435F-AE4A-8F742E1B77C8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0815BBB6-90CE-4480-BEBF-59800428130A}">
      <dgm:prSet phldrT="[Texte]" custT="1"/>
      <dgm:spPr/>
      <dgm:t>
        <a:bodyPr/>
        <a:lstStyle/>
        <a:p>
          <a:r>
            <a:rPr lang="fr-FR" sz="1800" b="1" dirty="0"/>
            <a:t>Force de conviction et  ténacité pour atteindre les objectifs commerciaux</a:t>
          </a:r>
        </a:p>
      </dgm:t>
    </dgm:pt>
    <dgm:pt modelId="{AE0FABDF-BB63-48BB-839D-036F9067F61D}" type="parTrans" cxnId="{1BE867B7-4789-4B92-A681-258B08D6E335}">
      <dgm:prSet/>
      <dgm:spPr/>
      <dgm:t>
        <a:bodyPr/>
        <a:lstStyle/>
        <a:p>
          <a:endParaRPr lang="fr-FR"/>
        </a:p>
      </dgm:t>
    </dgm:pt>
    <dgm:pt modelId="{46DAA698-D4C7-4211-8433-FB73F061C30E}" type="sibTrans" cxnId="{1BE867B7-4789-4B92-A681-258B08D6E335}">
      <dgm:prSet/>
      <dgm:spPr/>
      <dgm:t>
        <a:bodyPr/>
        <a:lstStyle/>
        <a:p>
          <a:endParaRPr lang="fr-FR"/>
        </a:p>
      </dgm:t>
    </dgm:pt>
    <dgm:pt modelId="{29FACDA1-6BEE-49ED-A718-F71BA3DA9BCF}">
      <dgm:prSet phldrT="[Texte]" phldr="1"/>
      <dgm:spPr/>
      <dgm:t>
        <a:bodyPr/>
        <a:lstStyle/>
        <a:p>
          <a:endParaRPr lang="fr-FR" dirty="0"/>
        </a:p>
      </dgm:t>
    </dgm:pt>
    <dgm:pt modelId="{3E63AC02-108C-47EB-85C3-A4EE180F1FDF}" type="parTrans" cxnId="{D42F521B-A87B-40FD-B4D1-950B06A76B76}">
      <dgm:prSet/>
      <dgm:spPr/>
      <dgm:t>
        <a:bodyPr/>
        <a:lstStyle/>
        <a:p>
          <a:endParaRPr lang="fr-FR"/>
        </a:p>
      </dgm:t>
    </dgm:pt>
    <dgm:pt modelId="{27B0DFCA-7BB1-4C52-896E-7BA482FA705A}" type="sibTrans" cxnId="{D42F521B-A87B-40FD-B4D1-950B06A76B76}">
      <dgm:prSet/>
      <dgm:spPr/>
      <dgm:t>
        <a:bodyPr/>
        <a:lstStyle/>
        <a:p>
          <a:endParaRPr lang="fr-FR"/>
        </a:p>
      </dgm:t>
    </dgm:pt>
    <dgm:pt modelId="{D66447BD-C21C-43F9-B0C0-CC2BF3BF487F}">
      <dgm:prSet phldrT="[Texte]" custT="1"/>
      <dgm:spPr/>
      <dgm:t>
        <a:bodyPr/>
        <a:lstStyle/>
        <a:p>
          <a:r>
            <a:rPr lang="fr-FR" sz="1800" b="1" dirty="0"/>
            <a:t>Aisance relationnelle à l’écrit et à l’oral</a:t>
          </a:r>
        </a:p>
      </dgm:t>
    </dgm:pt>
    <dgm:pt modelId="{E71A25BE-F60D-481B-928E-8C0AD864E323}" type="parTrans" cxnId="{A38A9BD7-4F15-402D-9264-2A756D9ABDC7}">
      <dgm:prSet/>
      <dgm:spPr/>
      <dgm:t>
        <a:bodyPr/>
        <a:lstStyle/>
        <a:p>
          <a:endParaRPr lang="fr-FR"/>
        </a:p>
      </dgm:t>
    </dgm:pt>
    <dgm:pt modelId="{694CE7FC-76DD-4932-B8AF-2DC91454AA9E}" type="sibTrans" cxnId="{A38A9BD7-4F15-402D-9264-2A756D9ABDC7}">
      <dgm:prSet/>
      <dgm:spPr/>
      <dgm:t>
        <a:bodyPr/>
        <a:lstStyle/>
        <a:p>
          <a:endParaRPr lang="fr-FR"/>
        </a:p>
      </dgm:t>
    </dgm:pt>
    <dgm:pt modelId="{AAB17408-439E-45F4-96CB-87B4A500758F}">
      <dgm:prSet phldrT="[Texte]" custT="1"/>
      <dgm:spPr/>
      <dgm:t>
        <a:bodyPr/>
        <a:lstStyle/>
        <a:p>
          <a:r>
            <a:rPr lang="fr-FR" sz="1800" b="1" dirty="0"/>
            <a:t>Disponibilité</a:t>
          </a:r>
          <a:r>
            <a:rPr lang="fr-FR" sz="2000" b="1" dirty="0"/>
            <a:t> et écoute pour vendre</a:t>
          </a:r>
        </a:p>
      </dgm:t>
    </dgm:pt>
    <dgm:pt modelId="{FD160193-2E2F-4B33-9D75-20A1F5225DAD}" type="parTrans" cxnId="{40128503-E103-4A46-A455-B23D620A0545}">
      <dgm:prSet/>
      <dgm:spPr/>
      <dgm:t>
        <a:bodyPr/>
        <a:lstStyle/>
        <a:p>
          <a:endParaRPr lang="fr-FR"/>
        </a:p>
      </dgm:t>
    </dgm:pt>
    <dgm:pt modelId="{EC830852-821E-4E86-A4CE-9682F6648E5B}" type="sibTrans" cxnId="{40128503-E103-4A46-A455-B23D620A0545}">
      <dgm:prSet/>
      <dgm:spPr/>
      <dgm:t>
        <a:bodyPr/>
        <a:lstStyle/>
        <a:p>
          <a:endParaRPr lang="fr-FR"/>
        </a:p>
      </dgm:t>
    </dgm:pt>
    <dgm:pt modelId="{4A9B30A7-CF74-44F7-AA2D-E4CFE7F45F44}" type="pres">
      <dgm:prSet presAssocID="{B73B91DE-5D8B-435F-AE4A-8F742E1B77C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F4FFEB3-E9D4-408C-A2E9-4C9CD7CB3295}" type="pres">
      <dgm:prSet presAssocID="{0815BBB6-90CE-4480-BEBF-59800428130A}" presName="gear1" presStyleLbl="node1" presStyleIdx="0" presStyleCnt="3" custScaleX="169386" custScaleY="129988" custLinFactNeighborX="58725" custLinFactNeighborY="-52">
        <dgm:presLayoutVars>
          <dgm:chMax val="1"/>
          <dgm:bulletEnabled val="1"/>
        </dgm:presLayoutVars>
      </dgm:prSet>
      <dgm:spPr/>
    </dgm:pt>
    <dgm:pt modelId="{8F2B6AA0-67F6-420B-A58A-186CF470E564}" type="pres">
      <dgm:prSet presAssocID="{0815BBB6-90CE-4480-BEBF-59800428130A}" presName="gear1srcNode" presStyleLbl="node1" presStyleIdx="0" presStyleCnt="3"/>
      <dgm:spPr/>
    </dgm:pt>
    <dgm:pt modelId="{7DAA6330-AC14-4FCC-88D8-E0883BC8D2B6}" type="pres">
      <dgm:prSet presAssocID="{0815BBB6-90CE-4480-BEBF-59800428130A}" presName="gear1dstNode" presStyleLbl="node1" presStyleIdx="0" presStyleCnt="3"/>
      <dgm:spPr/>
    </dgm:pt>
    <dgm:pt modelId="{F862BF46-684A-4371-96A4-1CB05620D3EB}" type="pres">
      <dgm:prSet presAssocID="{AAB17408-439E-45F4-96CB-87B4A500758F}" presName="gear2" presStyleLbl="node1" presStyleIdx="1" presStyleCnt="3" custScaleX="215645" custScaleY="164054" custLinFactNeighborX="-82754" custLinFactNeighborY="56735">
        <dgm:presLayoutVars>
          <dgm:chMax val="1"/>
          <dgm:bulletEnabled val="1"/>
        </dgm:presLayoutVars>
      </dgm:prSet>
      <dgm:spPr/>
    </dgm:pt>
    <dgm:pt modelId="{E18F0EA5-6A39-48BA-9F25-B5885FEDF83C}" type="pres">
      <dgm:prSet presAssocID="{AAB17408-439E-45F4-96CB-87B4A500758F}" presName="gear2srcNode" presStyleLbl="node1" presStyleIdx="1" presStyleCnt="3"/>
      <dgm:spPr/>
    </dgm:pt>
    <dgm:pt modelId="{031B1D7C-866B-48C3-BBED-900DCE8C22A4}" type="pres">
      <dgm:prSet presAssocID="{AAB17408-439E-45F4-96CB-87B4A500758F}" presName="gear2dstNode" presStyleLbl="node1" presStyleIdx="1" presStyleCnt="3"/>
      <dgm:spPr/>
    </dgm:pt>
    <dgm:pt modelId="{B147C69A-581A-4180-AE10-112ACB51D286}" type="pres">
      <dgm:prSet presAssocID="{D66447BD-C21C-43F9-B0C0-CC2BF3BF487F}" presName="gear3" presStyleLbl="node1" presStyleIdx="2" presStyleCnt="3" custScaleX="186517" custScaleY="186541" custLinFactNeighborX="10407" custLinFactNeighborY="1568"/>
      <dgm:spPr/>
    </dgm:pt>
    <dgm:pt modelId="{270EB713-0556-4915-AB70-8ED24AAB37FA}" type="pres">
      <dgm:prSet presAssocID="{D66447BD-C21C-43F9-B0C0-CC2BF3BF487F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76F329B6-7016-438B-96F5-67D427B566E8}" type="pres">
      <dgm:prSet presAssocID="{D66447BD-C21C-43F9-B0C0-CC2BF3BF487F}" presName="gear3srcNode" presStyleLbl="node1" presStyleIdx="2" presStyleCnt="3"/>
      <dgm:spPr/>
    </dgm:pt>
    <dgm:pt modelId="{D67EB4B8-D569-47D5-BCAF-08A1B4DD7462}" type="pres">
      <dgm:prSet presAssocID="{D66447BD-C21C-43F9-B0C0-CC2BF3BF487F}" presName="gear3dstNode" presStyleLbl="node1" presStyleIdx="2" presStyleCnt="3"/>
      <dgm:spPr/>
    </dgm:pt>
    <dgm:pt modelId="{E8BEB115-1EE5-4CFE-A2A6-9EB9F4C97B69}" type="pres">
      <dgm:prSet presAssocID="{46DAA698-D4C7-4211-8433-FB73F061C30E}" presName="connector1" presStyleLbl="sibTrans2D1" presStyleIdx="0" presStyleCnt="3" custAng="20791753" custLinFactNeighborX="58979" custLinFactNeighborY="-58585"/>
      <dgm:spPr/>
    </dgm:pt>
    <dgm:pt modelId="{9EB089A4-8715-487D-A502-9ED1B4058966}" type="pres">
      <dgm:prSet presAssocID="{EC830852-821E-4E86-A4CE-9682F6648E5B}" presName="connector2" presStyleLbl="sibTrans2D1" presStyleIdx="1" presStyleCnt="3" custLinFactNeighborX="-42298" custLinFactNeighborY="-30608"/>
      <dgm:spPr/>
    </dgm:pt>
    <dgm:pt modelId="{5F1855D0-6D77-482C-AA8C-265A8CBC9FCD}" type="pres">
      <dgm:prSet presAssocID="{694CE7FC-76DD-4932-B8AF-2DC91454AA9E}" presName="connector3" presStyleLbl="sibTrans2D1" presStyleIdx="2" presStyleCnt="3" custAng="2161686" custLinFactNeighborX="-26376" custLinFactNeighborY="-3775"/>
      <dgm:spPr/>
    </dgm:pt>
  </dgm:ptLst>
  <dgm:cxnLst>
    <dgm:cxn modelId="{40128503-E103-4A46-A455-B23D620A0545}" srcId="{B73B91DE-5D8B-435F-AE4A-8F742E1B77C8}" destId="{AAB17408-439E-45F4-96CB-87B4A500758F}" srcOrd="1" destOrd="0" parTransId="{FD160193-2E2F-4B33-9D75-20A1F5225DAD}" sibTransId="{EC830852-821E-4E86-A4CE-9682F6648E5B}"/>
    <dgm:cxn modelId="{3F65B309-D773-4C7E-852C-2F1B6D8CC6FC}" type="presOf" srcId="{D66447BD-C21C-43F9-B0C0-CC2BF3BF487F}" destId="{B147C69A-581A-4180-AE10-112ACB51D286}" srcOrd="0" destOrd="0" presId="urn:microsoft.com/office/officeart/2005/8/layout/gear1"/>
    <dgm:cxn modelId="{1B23120D-329E-4E9E-8664-2739F644821A}" type="presOf" srcId="{B73B91DE-5D8B-435F-AE4A-8F742E1B77C8}" destId="{4A9B30A7-CF74-44F7-AA2D-E4CFE7F45F44}" srcOrd="0" destOrd="0" presId="urn:microsoft.com/office/officeart/2005/8/layout/gear1"/>
    <dgm:cxn modelId="{5B939A10-CE0E-4580-AC0E-149B82DDB0C6}" type="presOf" srcId="{0815BBB6-90CE-4480-BEBF-59800428130A}" destId="{7DAA6330-AC14-4FCC-88D8-E0883BC8D2B6}" srcOrd="2" destOrd="0" presId="urn:microsoft.com/office/officeart/2005/8/layout/gear1"/>
    <dgm:cxn modelId="{049A9A19-5B92-4BA6-AADC-8AE2980EF693}" type="presOf" srcId="{AAB17408-439E-45F4-96CB-87B4A500758F}" destId="{F862BF46-684A-4371-96A4-1CB05620D3EB}" srcOrd="0" destOrd="0" presId="urn:microsoft.com/office/officeart/2005/8/layout/gear1"/>
    <dgm:cxn modelId="{D42F521B-A87B-40FD-B4D1-950B06A76B76}" srcId="{B73B91DE-5D8B-435F-AE4A-8F742E1B77C8}" destId="{29FACDA1-6BEE-49ED-A718-F71BA3DA9BCF}" srcOrd="3" destOrd="0" parTransId="{3E63AC02-108C-47EB-85C3-A4EE180F1FDF}" sibTransId="{27B0DFCA-7BB1-4C52-896E-7BA482FA705A}"/>
    <dgm:cxn modelId="{A1C6991C-8F16-426E-A6FD-E9D018EC398B}" type="presOf" srcId="{0815BBB6-90CE-4480-BEBF-59800428130A}" destId="{AF4FFEB3-E9D4-408C-A2E9-4C9CD7CB3295}" srcOrd="0" destOrd="0" presId="urn:microsoft.com/office/officeart/2005/8/layout/gear1"/>
    <dgm:cxn modelId="{E1CB9220-767B-4810-88A9-46239C8B72C2}" type="presOf" srcId="{694CE7FC-76DD-4932-B8AF-2DC91454AA9E}" destId="{5F1855D0-6D77-482C-AA8C-265A8CBC9FCD}" srcOrd="0" destOrd="0" presId="urn:microsoft.com/office/officeart/2005/8/layout/gear1"/>
    <dgm:cxn modelId="{B90F9729-9DA1-4E1C-B1FC-F75C966E13B0}" type="presOf" srcId="{D66447BD-C21C-43F9-B0C0-CC2BF3BF487F}" destId="{76F329B6-7016-438B-96F5-67D427B566E8}" srcOrd="2" destOrd="0" presId="urn:microsoft.com/office/officeart/2005/8/layout/gear1"/>
    <dgm:cxn modelId="{450F1E6B-4B6C-4A4E-8A2E-D4F19D11A6F4}" type="presOf" srcId="{EC830852-821E-4E86-A4CE-9682F6648E5B}" destId="{9EB089A4-8715-487D-A502-9ED1B4058966}" srcOrd="0" destOrd="0" presId="urn:microsoft.com/office/officeart/2005/8/layout/gear1"/>
    <dgm:cxn modelId="{5272CC7B-22EE-4939-9AFA-E2AC3DD575F9}" type="presOf" srcId="{AAB17408-439E-45F4-96CB-87B4A500758F}" destId="{031B1D7C-866B-48C3-BBED-900DCE8C22A4}" srcOrd="2" destOrd="0" presId="urn:microsoft.com/office/officeart/2005/8/layout/gear1"/>
    <dgm:cxn modelId="{DBFB9C94-12FF-454C-A234-A6E64DBB26FD}" type="presOf" srcId="{D66447BD-C21C-43F9-B0C0-CC2BF3BF487F}" destId="{270EB713-0556-4915-AB70-8ED24AAB37FA}" srcOrd="1" destOrd="0" presId="urn:microsoft.com/office/officeart/2005/8/layout/gear1"/>
    <dgm:cxn modelId="{1BE867B7-4789-4B92-A681-258B08D6E335}" srcId="{B73B91DE-5D8B-435F-AE4A-8F742E1B77C8}" destId="{0815BBB6-90CE-4480-BEBF-59800428130A}" srcOrd="0" destOrd="0" parTransId="{AE0FABDF-BB63-48BB-839D-036F9067F61D}" sibTransId="{46DAA698-D4C7-4211-8433-FB73F061C30E}"/>
    <dgm:cxn modelId="{13E140C8-0DC7-4144-ACE6-7755F0D41A9A}" type="presOf" srcId="{D66447BD-C21C-43F9-B0C0-CC2BF3BF487F}" destId="{D67EB4B8-D569-47D5-BCAF-08A1B4DD7462}" srcOrd="3" destOrd="0" presId="urn:microsoft.com/office/officeart/2005/8/layout/gear1"/>
    <dgm:cxn modelId="{7BB249D1-62D1-4E8E-BF55-3F4BC17E38A0}" type="presOf" srcId="{0815BBB6-90CE-4480-BEBF-59800428130A}" destId="{8F2B6AA0-67F6-420B-A58A-186CF470E564}" srcOrd="1" destOrd="0" presId="urn:microsoft.com/office/officeart/2005/8/layout/gear1"/>
    <dgm:cxn modelId="{A38A9BD7-4F15-402D-9264-2A756D9ABDC7}" srcId="{B73B91DE-5D8B-435F-AE4A-8F742E1B77C8}" destId="{D66447BD-C21C-43F9-B0C0-CC2BF3BF487F}" srcOrd="2" destOrd="0" parTransId="{E71A25BE-F60D-481B-928E-8C0AD864E323}" sibTransId="{694CE7FC-76DD-4932-B8AF-2DC91454AA9E}"/>
    <dgm:cxn modelId="{ADD04CDF-E03B-4742-9DB7-5119CA0ED0B5}" type="presOf" srcId="{AAB17408-439E-45F4-96CB-87B4A500758F}" destId="{E18F0EA5-6A39-48BA-9F25-B5885FEDF83C}" srcOrd="1" destOrd="0" presId="urn:microsoft.com/office/officeart/2005/8/layout/gear1"/>
    <dgm:cxn modelId="{085D40E7-68AE-4B3C-95DC-B9F387099F90}" type="presOf" srcId="{46DAA698-D4C7-4211-8433-FB73F061C30E}" destId="{E8BEB115-1EE5-4CFE-A2A6-9EB9F4C97B69}" srcOrd="0" destOrd="0" presId="urn:microsoft.com/office/officeart/2005/8/layout/gear1"/>
    <dgm:cxn modelId="{643899A5-0ADE-4BC7-8E20-264525D9BF55}" type="presParOf" srcId="{4A9B30A7-CF74-44F7-AA2D-E4CFE7F45F44}" destId="{AF4FFEB3-E9D4-408C-A2E9-4C9CD7CB3295}" srcOrd="0" destOrd="0" presId="urn:microsoft.com/office/officeart/2005/8/layout/gear1"/>
    <dgm:cxn modelId="{E2436234-A1B1-40F8-B1BA-2984F8CDB8A5}" type="presParOf" srcId="{4A9B30A7-CF74-44F7-AA2D-E4CFE7F45F44}" destId="{8F2B6AA0-67F6-420B-A58A-186CF470E564}" srcOrd="1" destOrd="0" presId="urn:microsoft.com/office/officeart/2005/8/layout/gear1"/>
    <dgm:cxn modelId="{B84119D6-87C0-408B-955F-8FC8B188879F}" type="presParOf" srcId="{4A9B30A7-CF74-44F7-AA2D-E4CFE7F45F44}" destId="{7DAA6330-AC14-4FCC-88D8-E0883BC8D2B6}" srcOrd="2" destOrd="0" presId="urn:microsoft.com/office/officeart/2005/8/layout/gear1"/>
    <dgm:cxn modelId="{12B7F760-586D-45F5-B370-F7D710887399}" type="presParOf" srcId="{4A9B30A7-CF74-44F7-AA2D-E4CFE7F45F44}" destId="{F862BF46-684A-4371-96A4-1CB05620D3EB}" srcOrd="3" destOrd="0" presId="urn:microsoft.com/office/officeart/2005/8/layout/gear1"/>
    <dgm:cxn modelId="{E70BD4C3-009A-43CD-9ED4-60BE41102466}" type="presParOf" srcId="{4A9B30A7-CF74-44F7-AA2D-E4CFE7F45F44}" destId="{E18F0EA5-6A39-48BA-9F25-B5885FEDF83C}" srcOrd="4" destOrd="0" presId="urn:microsoft.com/office/officeart/2005/8/layout/gear1"/>
    <dgm:cxn modelId="{3DC07B98-A389-414A-AA9B-07B2262DDC4B}" type="presParOf" srcId="{4A9B30A7-CF74-44F7-AA2D-E4CFE7F45F44}" destId="{031B1D7C-866B-48C3-BBED-900DCE8C22A4}" srcOrd="5" destOrd="0" presId="urn:microsoft.com/office/officeart/2005/8/layout/gear1"/>
    <dgm:cxn modelId="{B44B0593-2902-4FE2-AF71-B4A3AD65E535}" type="presParOf" srcId="{4A9B30A7-CF74-44F7-AA2D-E4CFE7F45F44}" destId="{B147C69A-581A-4180-AE10-112ACB51D286}" srcOrd="6" destOrd="0" presId="urn:microsoft.com/office/officeart/2005/8/layout/gear1"/>
    <dgm:cxn modelId="{4F97CBC9-53A0-44C5-BD5D-7F10B4F248F6}" type="presParOf" srcId="{4A9B30A7-CF74-44F7-AA2D-E4CFE7F45F44}" destId="{270EB713-0556-4915-AB70-8ED24AAB37FA}" srcOrd="7" destOrd="0" presId="urn:microsoft.com/office/officeart/2005/8/layout/gear1"/>
    <dgm:cxn modelId="{CE3D33F4-D753-4F10-BF6C-B88DAE6B7D5D}" type="presParOf" srcId="{4A9B30A7-CF74-44F7-AA2D-E4CFE7F45F44}" destId="{76F329B6-7016-438B-96F5-67D427B566E8}" srcOrd="8" destOrd="0" presId="urn:microsoft.com/office/officeart/2005/8/layout/gear1"/>
    <dgm:cxn modelId="{4FDC84CF-46D3-4E9D-A67F-D4EB6A71ABCE}" type="presParOf" srcId="{4A9B30A7-CF74-44F7-AA2D-E4CFE7F45F44}" destId="{D67EB4B8-D569-47D5-BCAF-08A1B4DD7462}" srcOrd="9" destOrd="0" presId="urn:microsoft.com/office/officeart/2005/8/layout/gear1"/>
    <dgm:cxn modelId="{1946559C-5D03-420D-91F6-582F717BE92C}" type="presParOf" srcId="{4A9B30A7-CF74-44F7-AA2D-E4CFE7F45F44}" destId="{E8BEB115-1EE5-4CFE-A2A6-9EB9F4C97B69}" srcOrd="10" destOrd="0" presId="urn:microsoft.com/office/officeart/2005/8/layout/gear1"/>
    <dgm:cxn modelId="{BA4478D1-0F11-432C-A3E7-368551E3AB0E}" type="presParOf" srcId="{4A9B30A7-CF74-44F7-AA2D-E4CFE7F45F44}" destId="{9EB089A4-8715-487D-A502-9ED1B4058966}" srcOrd="11" destOrd="0" presId="urn:microsoft.com/office/officeart/2005/8/layout/gear1"/>
    <dgm:cxn modelId="{79F8E6D9-A0B0-40F0-9701-E12637979FCE}" type="presParOf" srcId="{4A9B30A7-CF74-44F7-AA2D-E4CFE7F45F44}" destId="{5F1855D0-6D77-482C-AA8C-265A8CBC9FC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A11715-F58A-430A-9BE8-BDE272F1676F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A6853C4-D9E1-4756-954A-4F0F92E16215}">
      <dgm:prSet phldrT="[Texte]" custT="1"/>
      <dgm:spPr>
        <a:solidFill>
          <a:schemeClr val="accent1"/>
        </a:solidFill>
      </dgm:spPr>
      <dgm:t>
        <a:bodyPr/>
        <a:lstStyle/>
        <a:p>
          <a:r>
            <a:rPr lang="fr-FR" sz="1800" b="1" dirty="0"/>
            <a:t>En produits financiers et bancaires</a:t>
          </a:r>
        </a:p>
      </dgm:t>
    </dgm:pt>
    <dgm:pt modelId="{A389D731-396F-485D-8D6C-D5D263A9B282}" type="parTrans" cxnId="{6FFF7C09-8951-4FD0-9474-279B286C789C}">
      <dgm:prSet/>
      <dgm:spPr/>
      <dgm:t>
        <a:bodyPr/>
        <a:lstStyle/>
        <a:p>
          <a:endParaRPr lang="fr-FR"/>
        </a:p>
      </dgm:t>
    </dgm:pt>
    <dgm:pt modelId="{70F75F94-3A72-475E-9108-0ADD94B070A4}" type="sibTrans" cxnId="{6FFF7C09-8951-4FD0-9474-279B286C789C}">
      <dgm:prSet/>
      <dgm:spPr/>
      <dgm:t>
        <a:bodyPr/>
        <a:lstStyle/>
        <a:p>
          <a:endParaRPr lang="fr-FR"/>
        </a:p>
      </dgm:t>
    </dgm:pt>
    <dgm:pt modelId="{22893D05-F1DF-44AD-A51D-D443F06D3F2E}">
      <dgm:prSet phldrT="[Texte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800" b="1" dirty="0"/>
            <a:t>En Communication et négociation</a:t>
          </a: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500" dirty="0"/>
        </a:p>
      </dgm:t>
    </dgm:pt>
    <dgm:pt modelId="{2AC7FB60-8EA3-479B-8602-9E362C8E69AE}" type="parTrans" cxnId="{85679B7E-1A91-41CD-8EF9-81C138CBC0A1}">
      <dgm:prSet/>
      <dgm:spPr/>
      <dgm:t>
        <a:bodyPr/>
        <a:lstStyle/>
        <a:p>
          <a:endParaRPr lang="fr-FR"/>
        </a:p>
      </dgm:t>
    </dgm:pt>
    <dgm:pt modelId="{0DB15691-1868-428D-B46D-68F324E36990}" type="sibTrans" cxnId="{85679B7E-1A91-41CD-8EF9-81C138CBC0A1}">
      <dgm:prSet/>
      <dgm:spPr/>
      <dgm:t>
        <a:bodyPr/>
        <a:lstStyle/>
        <a:p>
          <a:endParaRPr lang="fr-FR"/>
        </a:p>
      </dgm:t>
    </dgm:pt>
    <dgm:pt modelId="{34791225-F77A-4735-90F0-442B5A7FA488}">
      <dgm:prSet phldrT="[Texte]" custT="1"/>
      <dgm:spPr/>
      <dgm:t>
        <a:bodyPr/>
        <a:lstStyle/>
        <a:p>
          <a:r>
            <a:rPr lang="fr-FR" sz="1800" b="1" dirty="0"/>
            <a:t>En environnement juridique et économique</a:t>
          </a:r>
        </a:p>
      </dgm:t>
    </dgm:pt>
    <dgm:pt modelId="{1388B129-2071-46FA-99E7-F116EAA3F821}" type="parTrans" cxnId="{39E953E6-A2A1-4B82-BA55-8A2C14735D81}">
      <dgm:prSet/>
      <dgm:spPr/>
      <dgm:t>
        <a:bodyPr/>
        <a:lstStyle/>
        <a:p>
          <a:endParaRPr lang="fr-FR"/>
        </a:p>
      </dgm:t>
    </dgm:pt>
    <dgm:pt modelId="{C07F154A-904A-46EE-8508-BAAFFB9AE2B9}" type="sibTrans" cxnId="{39E953E6-A2A1-4B82-BA55-8A2C14735D81}">
      <dgm:prSet/>
      <dgm:spPr/>
      <dgm:t>
        <a:bodyPr/>
        <a:lstStyle/>
        <a:p>
          <a:endParaRPr lang="fr-FR"/>
        </a:p>
      </dgm:t>
    </dgm:pt>
    <dgm:pt modelId="{3CEE9C7E-C278-4522-B1C1-53E44B0A07DC}" type="pres">
      <dgm:prSet presAssocID="{46A11715-F58A-430A-9BE8-BDE272F1676F}" presName="Name0" presStyleCnt="0">
        <dgm:presLayoutVars>
          <dgm:dir/>
          <dgm:resizeHandles val="exact"/>
        </dgm:presLayoutVars>
      </dgm:prSet>
      <dgm:spPr/>
    </dgm:pt>
    <dgm:pt modelId="{82B24A43-93AA-4785-AF60-562E616FEA9C}" type="pres">
      <dgm:prSet presAssocID="{2A6853C4-D9E1-4756-954A-4F0F92E16215}" presName="node" presStyleLbl="node1" presStyleIdx="0" presStyleCnt="3" custLinFactNeighborX="15795" custLinFactNeighborY="388">
        <dgm:presLayoutVars>
          <dgm:bulletEnabled val="1"/>
        </dgm:presLayoutVars>
      </dgm:prSet>
      <dgm:spPr/>
    </dgm:pt>
    <dgm:pt modelId="{83448BD4-F86E-4570-AFE5-E648A45EC957}" type="pres">
      <dgm:prSet presAssocID="{70F75F94-3A72-475E-9108-0ADD94B070A4}" presName="sibTrans" presStyleCnt="0"/>
      <dgm:spPr/>
    </dgm:pt>
    <dgm:pt modelId="{1C42D4CF-B996-451E-82DA-4E6C33D0D38C}" type="pres">
      <dgm:prSet presAssocID="{22893D05-F1DF-44AD-A51D-D443F06D3F2E}" presName="node" presStyleLbl="node1" presStyleIdx="1" presStyleCnt="3" custLinFactNeighborX="30732" custLinFactNeighborY="438">
        <dgm:presLayoutVars>
          <dgm:bulletEnabled val="1"/>
        </dgm:presLayoutVars>
      </dgm:prSet>
      <dgm:spPr/>
    </dgm:pt>
    <dgm:pt modelId="{878DBCBB-ED35-463E-9B9B-E95AD662182A}" type="pres">
      <dgm:prSet presAssocID="{0DB15691-1868-428D-B46D-68F324E36990}" presName="sibTrans" presStyleCnt="0"/>
      <dgm:spPr/>
    </dgm:pt>
    <dgm:pt modelId="{4176BBCE-D26C-488B-A01B-84A4D3470EF7}" type="pres">
      <dgm:prSet presAssocID="{34791225-F77A-4735-90F0-442B5A7FA488}" presName="node" presStyleLbl="node1" presStyleIdx="2" presStyleCnt="3" custLinFactNeighborX="45875" custLinFactNeighborY="-1384">
        <dgm:presLayoutVars>
          <dgm:bulletEnabled val="1"/>
        </dgm:presLayoutVars>
      </dgm:prSet>
      <dgm:spPr/>
    </dgm:pt>
  </dgm:ptLst>
  <dgm:cxnLst>
    <dgm:cxn modelId="{6FFF7C09-8951-4FD0-9474-279B286C789C}" srcId="{46A11715-F58A-430A-9BE8-BDE272F1676F}" destId="{2A6853C4-D9E1-4756-954A-4F0F92E16215}" srcOrd="0" destOrd="0" parTransId="{A389D731-396F-485D-8D6C-D5D263A9B282}" sibTransId="{70F75F94-3A72-475E-9108-0ADD94B070A4}"/>
    <dgm:cxn modelId="{B9A9E63E-E0F5-4015-A5EE-AB0D887B081D}" type="presOf" srcId="{22893D05-F1DF-44AD-A51D-D443F06D3F2E}" destId="{1C42D4CF-B996-451E-82DA-4E6C33D0D38C}" srcOrd="0" destOrd="0" presId="urn:microsoft.com/office/officeart/2005/8/layout/hList6"/>
    <dgm:cxn modelId="{85679B7E-1A91-41CD-8EF9-81C138CBC0A1}" srcId="{46A11715-F58A-430A-9BE8-BDE272F1676F}" destId="{22893D05-F1DF-44AD-A51D-D443F06D3F2E}" srcOrd="1" destOrd="0" parTransId="{2AC7FB60-8EA3-479B-8602-9E362C8E69AE}" sibTransId="{0DB15691-1868-428D-B46D-68F324E36990}"/>
    <dgm:cxn modelId="{3F9C09AF-08F9-4F6E-A869-01F093E0D2EC}" type="presOf" srcId="{34791225-F77A-4735-90F0-442B5A7FA488}" destId="{4176BBCE-D26C-488B-A01B-84A4D3470EF7}" srcOrd="0" destOrd="0" presId="urn:microsoft.com/office/officeart/2005/8/layout/hList6"/>
    <dgm:cxn modelId="{143A4BDF-EC76-4924-87F6-FC39D8CB9F7E}" type="presOf" srcId="{2A6853C4-D9E1-4756-954A-4F0F92E16215}" destId="{82B24A43-93AA-4785-AF60-562E616FEA9C}" srcOrd="0" destOrd="0" presId="urn:microsoft.com/office/officeart/2005/8/layout/hList6"/>
    <dgm:cxn modelId="{39E953E6-A2A1-4B82-BA55-8A2C14735D81}" srcId="{46A11715-F58A-430A-9BE8-BDE272F1676F}" destId="{34791225-F77A-4735-90F0-442B5A7FA488}" srcOrd="2" destOrd="0" parTransId="{1388B129-2071-46FA-99E7-F116EAA3F821}" sibTransId="{C07F154A-904A-46EE-8508-BAAFFB9AE2B9}"/>
    <dgm:cxn modelId="{CCED97FC-F746-4DB1-BCD3-5E9AEC031C05}" type="presOf" srcId="{46A11715-F58A-430A-9BE8-BDE272F1676F}" destId="{3CEE9C7E-C278-4522-B1C1-53E44B0A07DC}" srcOrd="0" destOrd="0" presId="urn:microsoft.com/office/officeart/2005/8/layout/hList6"/>
    <dgm:cxn modelId="{88601D05-E4A1-4660-B0E5-5F6B0F61919E}" type="presParOf" srcId="{3CEE9C7E-C278-4522-B1C1-53E44B0A07DC}" destId="{82B24A43-93AA-4785-AF60-562E616FEA9C}" srcOrd="0" destOrd="0" presId="urn:microsoft.com/office/officeart/2005/8/layout/hList6"/>
    <dgm:cxn modelId="{C1622EC3-F312-4A35-ABDD-D111CB8C492D}" type="presParOf" srcId="{3CEE9C7E-C278-4522-B1C1-53E44B0A07DC}" destId="{83448BD4-F86E-4570-AFE5-E648A45EC957}" srcOrd="1" destOrd="0" presId="urn:microsoft.com/office/officeart/2005/8/layout/hList6"/>
    <dgm:cxn modelId="{1A7C7D7F-D391-409C-BE9F-65A0D714FA34}" type="presParOf" srcId="{3CEE9C7E-C278-4522-B1C1-53E44B0A07DC}" destId="{1C42D4CF-B996-451E-82DA-4E6C33D0D38C}" srcOrd="2" destOrd="0" presId="urn:microsoft.com/office/officeart/2005/8/layout/hList6"/>
    <dgm:cxn modelId="{062D1DD9-3281-49DC-9FEB-88FBB8AB66B9}" type="presParOf" srcId="{3CEE9C7E-C278-4522-B1C1-53E44B0A07DC}" destId="{878DBCBB-ED35-463E-9B9B-E95AD662182A}" srcOrd="3" destOrd="0" presId="urn:microsoft.com/office/officeart/2005/8/layout/hList6"/>
    <dgm:cxn modelId="{B90EE9B9-14BC-4945-8249-E16297498ED0}" type="presParOf" srcId="{3CEE9C7E-C278-4522-B1C1-53E44B0A07DC}" destId="{4176BBCE-D26C-488B-A01B-84A4D3470EF7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117517-717C-4EE8-B995-85342F3CB56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046258B-B3AE-4FAB-9BE5-93762944AA7B}">
      <dgm:prSet phldrT="[Texte]" custT="1"/>
      <dgm:spPr/>
      <dgm:t>
        <a:bodyPr/>
        <a:lstStyle/>
        <a:p>
          <a:r>
            <a:rPr lang="fr-FR" sz="2800" dirty="0"/>
            <a:t>En initial</a:t>
          </a:r>
        </a:p>
      </dgm:t>
    </dgm:pt>
    <dgm:pt modelId="{5FEE0674-B6F4-42AB-A416-ED40F857C520}" type="parTrans" cxnId="{7EDCBD49-C482-451A-AF11-5CE50ABD1F6E}">
      <dgm:prSet/>
      <dgm:spPr/>
      <dgm:t>
        <a:bodyPr/>
        <a:lstStyle/>
        <a:p>
          <a:endParaRPr lang="fr-FR"/>
        </a:p>
      </dgm:t>
    </dgm:pt>
    <dgm:pt modelId="{050D2841-BDD7-4782-9BF7-AA8EEE25AA8C}" type="sibTrans" cxnId="{7EDCBD49-C482-451A-AF11-5CE50ABD1F6E}">
      <dgm:prSet/>
      <dgm:spPr/>
      <dgm:t>
        <a:bodyPr/>
        <a:lstStyle/>
        <a:p>
          <a:endParaRPr lang="fr-FR"/>
        </a:p>
      </dgm:t>
    </dgm:pt>
    <dgm:pt modelId="{D9138D6A-A2F5-4E9C-81C2-7A9171A70850}">
      <dgm:prSet phldrT="[Texte]" custT="1"/>
      <dgm:spPr/>
      <dgm:t>
        <a:bodyPr/>
        <a:lstStyle/>
        <a:p>
          <a:r>
            <a:rPr lang="fr-FR" sz="2400" dirty="0"/>
            <a:t>Au lycée à temps plein</a:t>
          </a:r>
        </a:p>
      </dgm:t>
    </dgm:pt>
    <dgm:pt modelId="{7384E39A-BBA5-4CF2-A523-1D7FE4F7F06A}" type="parTrans" cxnId="{B310BF6E-B8CE-4B5F-870E-FA81B41F42A2}">
      <dgm:prSet/>
      <dgm:spPr/>
      <dgm:t>
        <a:bodyPr/>
        <a:lstStyle/>
        <a:p>
          <a:endParaRPr lang="fr-FR"/>
        </a:p>
      </dgm:t>
    </dgm:pt>
    <dgm:pt modelId="{2254FF0E-A657-4AA3-915F-6B5045567256}" type="sibTrans" cxnId="{B310BF6E-B8CE-4B5F-870E-FA81B41F42A2}">
      <dgm:prSet/>
      <dgm:spPr/>
      <dgm:t>
        <a:bodyPr/>
        <a:lstStyle/>
        <a:p>
          <a:endParaRPr lang="fr-FR"/>
        </a:p>
      </dgm:t>
    </dgm:pt>
    <dgm:pt modelId="{82E57FF6-C69D-456C-9564-6313FFBB9A62}">
      <dgm:prSet phldrT="[Texte]" custT="1"/>
      <dgm:spPr/>
      <dgm:t>
        <a:bodyPr/>
        <a:lstStyle/>
        <a:p>
          <a:r>
            <a:rPr lang="fr-FR" sz="2800" dirty="0"/>
            <a:t>En alternance : salarié avec un contrat de travail</a:t>
          </a:r>
        </a:p>
      </dgm:t>
    </dgm:pt>
    <dgm:pt modelId="{9BBD7400-0DA7-4BF5-B29B-13C9638D77D4}" type="parTrans" cxnId="{08E4EF12-E5CA-48FE-9752-8A78B96589C5}">
      <dgm:prSet/>
      <dgm:spPr/>
      <dgm:t>
        <a:bodyPr/>
        <a:lstStyle/>
        <a:p>
          <a:endParaRPr lang="fr-FR"/>
        </a:p>
      </dgm:t>
    </dgm:pt>
    <dgm:pt modelId="{33707E94-E0CD-4017-B495-F4EA42C3755C}" type="sibTrans" cxnId="{08E4EF12-E5CA-48FE-9752-8A78B96589C5}">
      <dgm:prSet/>
      <dgm:spPr/>
      <dgm:t>
        <a:bodyPr/>
        <a:lstStyle/>
        <a:p>
          <a:endParaRPr lang="fr-FR"/>
        </a:p>
      </dgm:t>
    </dgm:pt>
    <dgm:pt modelId="{2631439A-A8FA-4877-9452-D1E04DAC9016}">
      <dgm:prSet phldrT="[Texte]" custT="1"/>
      <dgm:spPr/>
      <dgm:t>
        <a:bodyPr/>
        <a:lstStyle/>
        <a:p>
          <a:r>
            <a:rPr lang="fr-FR" sz="3700" dirty="0"/>
            <a:t> </a:t>
          </a:r>
          <a:r>
            <a:rPr lang="fr-FR" sz="2400" dirty="0"/>
            <a:t>3 jours au lycée, 2 en agence et toutes les vacances scolaires (sauf 5 semaines de congé)</a:t>
          </a:r>
          <a:endParaRPr lang="fr-FR" sz="3700" dirty="0"/>
        </a:p>
      </dgm:t>
    </dgm:pt>
    <dgm:pt modelId="{6BAC8BDC-C641-473B-866E-825C36FFF698}" type="parTrans" cxnId="{95B00676-C43E-41B7-AA57-A2384C0C48E3}">
      <dgm:prSet/>
      <dgm:spPr/>
      <dgm:t>
        <a:bodyPr/>
        <a:lstStyle/>
        <a:p>
          <a:endParaRPr lang="fr-FR"/>
        </a:p>
      </dgm:t>
    </dgm:pt>
    <dgm:pt modelId="{8A390732-F352-41BC-83CE-19729692ACE2}" type="sibTrans" cxnId="{95B00676-C43E-41B7-AA57-A2384C0C48E3}">
      <dgm:prSet/>
      <dgm:spPr/>
      <dgm:t>
        <a:bodyPr/>
        <a:lstStyle/>
        <a:p>
          <a:endParaRPr lang="fr-FR"/>
        </a:p>
      </dgm:t>
    </dgm:pt>
    <dgm:pt modelId="{EFFF925D-0714-4245-906A-C6BA516C26FC}">
      <dgm:prSet phldrT="[Texte]" custT="1"/>
      <dgm:spPr/>
      <dgm:t>
        <a:bodyPr/>
        <a:lstStyle/>
        <a:p>
          <a:r>
            <a:rPr lang="fr-FR" sz="2400" dirty="0"/>
            <a:t>En stage : 14 semaines en deux ans</a:t>
          </a:r>
        </a:p>
      </dgm:t>
    </dgm:pt>
    <dgm:pt modelId="{07D07166-F117-4CC9-B1E4-A751B9560D35}" type="parTrans" cxnId="{73968B9B-76B3-41AD-9DA7-FC76F8B343B5}">
      <dgm:prSet/>
      <dgm:spPr/>
      <dgm:t>
        <a:bodyPr/>
        <a:lstStyle/>
        <a:p>
          <a:endParaRPr lang="fr-FR"/>
        </a:p>
      </dgm:t>
    </dgm:pt>
    <dgm:pt modelId="{3E5CF144-5D6B-473A-9A0F-8D4665AA2F2E}" type="sibTrans" cxnId="{73968B9B-76B3-41AD-9DA7-FC76F8B343B5}">
      <dgm:prSet/>
      <dgm:spPr/>
      <dgm:t>
        <a:bodyPr/>
        <a:lstStyle/>
        <a:p>
          <a:endParaRPr lang="fr-FR"/>
        </a:p>
      </dgm:t>
    </dgm:pt>
    <dgm:pt modelId="{919246B3-D7B6-4CF4-AFEC-191A758BE8D8}">
      <dgm:prSet phldrT="[Texte]" custT="1"/>
      <dgm:spPr/>
      <dgm:t>
        <a:bodyPr/>
        <a:lstStyle/>
        <a:p>
          <a:r>
            <a:rPr lang="fr-FR" sz="2400" dirty="0"/>
            <a:t>8 en première année – 6 en deuxième année</a:t>
          </a:r>
        </a:p>
      </dgm:t>
    </dgm:pt>
    <dgm:pt modelId="{DC2DA461-7E5A-4D06-8B64-0930FDAE268B}" type="parTrans" cxnId="{77DACDC4-AFE7-4744-8146-157657D925A8}">
      <dgm:prSet/>
      <dgm:spPr/>
      <dgm:t>
        <a:bodyPr/>
        <a:lstStyle/>
        <a:p>
          <a:endParaRPr lang="fr-FR"/>
        </a:p>
      </dgm:t>
    </dgm:pt>
    <dgm:pt modelId="{B52EC98A-A395-4964-877C-2A2062269A6B}" type="sibTrans" cxnId="{77DACDC4-AFE7-4744-8146-157657D925A8}">
      <dgm:prSet/>
      <dgm:spPr/>
      <dgm:t>
        <a:bodyPr/>
        <a:lstStyle/>
        <a:p>
          <a:endParaRPr lang="fr-FR"/>
        </a:p>
      </dgm:t>
    </dgm:pt>
    <dgm:pt modelId="{275E27C0-636B-4F99-AEF5-54701DBC9BE5}" type="pres">
      <dgm:prSet presAssocID="{5F117517-717C-4EE8-B995-85342F3CB569}" presName="linear" presStyleCnt="0">
        <dgm:presLayoutVars>
          <dgm:animLvl val="lvl"/>
          <dgm:resizeHandles val="exact"/>
        </dgm:presLayoutVars>
      </dgm:prSet>
      <dgm:spPr/>
    </dgm:pt>
    <dgm:pt modelId="{1120456D-2380-40BC-91D9-4CB7F782F6E3}" type="pres">
      <dgm:prSet presAssocID="{E046258B-B3AE-4FAB-9BE5-93762944AA7B}" presName="parentText" presStyleLbl="node1" presStyleIdx="0" presStyleCnt="2" custLinFactNeighborX="-893" custLinFactNeighborY="-34631">
        <dgm:presLayoutVars>
          <dgm:chMax val="0"/>
          <dgm:bulletEnabled val="1"/>
        </dgm:presLayoutVars>
      </dgm:prSet>
      <dgm:spPr/>
    </dgm:pt>
    <dgm:pt modelId="{D88E80A4-CB5C-4326-8FC1-2DCD0FCC1194}" type="pres">
      <dgm:prSet presAssocID="{E046258B-B3AE-4FAB-9BE5-93762944AA7B}" presName="childText" presStyleLbl="revTx" presStyleIdx="0" presStyleCnt="2">
        <dgm:presLayoutVars>
          <dgm:bulletEnabled val="1"/>
        </dgm:presLayoutVars>
      </dgm:prSet>
      <dgm:spPr/>
    </dgm:pt>
    <dgm:pt modelId="{488843D5-4DDB-46C4-9266-63408D26CA88}" type="pres">
      <dgm:prSet presAssocID="{82E57FF6-C69D-456C-9564-6313FFBB9A62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23EC1DFE-7626-4A9F-ACEA-634301038416}" type="pres">
      <dgm:prSet presAssocID="{82E57FF6-C69D-456C-9564-6313FFBB9A62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08E4EF12-E5CA-48FE-9752-8A78B96589C5}" srcId="{5F117517-717C-4EE8-B995-85342F3CB569}" destId="{82E57FF6-C69D-456C-9564-6313FFBB9A62}" srcOrd="1" destOrd="0" parTransId="{9BBD7400-0DA7-4BF5-B29B-13C9638D77D4}" sibTransId="{33707E94-E0CD-4017-B495-F4EA42C3755C}"/>
    <dgm:cxn modelId="{89263930-CBF7-41AA-A9E4-EC0F9A0A6B3A}" type="presOf" srcId="{82E57FF6-C69D-456C-9564-6313FFBB9A62}" destId="{488843D5-4DDB-46C4-9266-63408D26CA88}" srcOrd="0" destOrd="0" presId="urn:microsoft.com/office/officeart/2005/8/layout/vList2"/>
    <dgm:cxn modelId="{7EDCBD49-C482-451A-AF11-5CE50ABD1F6E}" srcId="{5F117517-717C-4EE8-B995-85342F3CB569}" destId="{E046258B-B3AE-4FAB-9BE5-93762944AA7B}" srcOrd="0" destOrd="0" parTransId="{5FEE0674-B6F4-42AB-A416-ED40F857C520}" sibTransId="{050D2841-BDD7-4782-9BF7-AA8EEE25AA8C}"/>
    <dgm:cxn modelId="{CE166F6E-FEB0-455F-83BD-A296498788F2}" type="presOf" srcId="{919246B3-D7B6-4CF4-AFEC-191A758BE8D8}" destId="{D88E80A4-CB5C-4326-8FC1-2DCD0FCC1194}" srcOrd="0" destOrd="2" presId="urn:microsoft.com/office/officeart/2005/8/layout/vList2"/>
    <dgm:cxn modelId="{B310BF6E-B8CE-4B5F-870E-FA81B41F42A2}" srcId="{E046258B-B3AE-4FAB-9BE5-93762944AA7B}" destId="{D9138D6A-A2F5-4E9C-81C2-7A9171A70850}" srcOrd="0" destOrd="0" parTransId="{7384E39A-BBA5-4CF2-A523-1D7FE4F7F06A}" sibTransId="{2254FF0E-A657-4AA3-915F-6B5045567256}"/>
    <dgm:cxn modelId="{95B00676-C43E-41B7-AA57-A2384C0C48E3}" srcId="{82E57FF6-C69D-456C-9564-6313FFBB9A62}" destId="{2631439A-A8FA-4877-9452-D1E04DAC9016}" srcOrd="0" destOrd="0" parTransId="{6BAC8BDC-C641-473B-866E-825C36FFF698}" sibTransId="{8A390732-F352-41BC-83CE-19729692ACE2}"/>
    <dgm:cxn modelId="{A3B67C94-61C0-4712-B201-EE62A8076725}" type="presOf" srcId="{EFFF925D-0714-4245-906A-C6BA516C26FC}" destId="{D88E80A4-CB5C-4326-8FC1-2DCD0FCC1194}" srcOrd="0" destOrd="1" presId="urn:microsoft.com/office/officeart/2005/8/layout/vList2"/>
    <dgm:cxn modelId="{73968B9B-76B3-41AD-9DA7-FC76F8B343B5}" srcId="{E046258B-B3AE-4FAB-9BE5-93762944AA7B}" destId="{EFFF925D-0714-4245-906A-C6BA516C26FC}" srcOrd="1" destOrd="0" parTransId="{07D07166-F117-4CC9-B1E4-A751B9560D35}" sibTransId="{3E5CF144-5D6B-473A-9A0F-8D4665AA2F2E}"/>
    <dgm:cxn modelId="{03C5A5A5-87AA-4915-B356-1B41935913AA}" type="presOf" srcId="{E046258B-B3AE-4FAB-9BE5-93762944AA7B}" destId="{1120456D-2380-40BC-91D9-4CB7F782F6E3}" srcOrd="0" destOrd="0" presId="urn:microsoft.com/office/officeart/2005/8/layout/vList2"/>
    <dgm:cxn modelId="{E33383AA-ACD2-4CB6-89A0-BEB97F13D1EF}" type="presOf" srcId="{D9138D6A-A2F5-4E9C-81C2-7A9171A70850}" destId="{D88E80A4-CB5C-4326-8FC1-2DCD0FCC1194}" srcOrd="0" destOrd="0" presId="urn:microsoft.com/office/officeart/2005/8/layout/vList2"/>
    <dgm:cxn modelId="{77DACDC4-AFE7-4744-8146-157657D925A8}" srcId="{E046258B-B3AE-4FAB-9BE5-93762944AA7B}" destId="{919246B3-D7B6-4CF4-AFEC-191A758BE8D8}" srcOrd="2" destOrd="0" parTransId="{DC2DA461-7E5A-4D06-8B64-0930FDAE268B}" sibTransId="{B52EC98A-A395-4964-877C-2A2062269A6B}"/>
    <dgm:cxn modelId="{77F4FEC6-F76B-499C-8BED-88DA854FFBB5}" type="presOf" srcId="{2631439A-A8FA-4877-9452-D1E04DAC9016}" destId="{23EC1DFE-7626-4A9F-ACEA-634301038416}" srcOrd="0" destOrd="0" presId="urn:microsoft.com/office/officeart/2005/8/layout/vList2"/>
    <dgm:cxn modelId="{929E52D9-1380-4A97-97E8-782FC26D030B}" type="presOf" srcId="{5F117517-717C-4EE8-B995-85342F3CB569}" destId="{275E27C0-636B-4F99-AEF5-54701DBC9BE5}" srcOrd="0" destOrd="0" presId="urn:microsoft.com/office/officeart/2005/8/layout/vList2"/>
    <dgm:cxn modelId="{F3FF6F5B-9808-4FB7-ACB5-03DD726FC765}" type="presParOf" srcId="{275E27C0-636B-4F99-AEF5-54701DBC9BE5}" destId="{1120456D-2380-40BC-91D9-4CB7F782F6E3}" srcOrd="0" destOrd="0" presId="urn:microsoft.com/office/officeart/2005/8/layout/vList2"/>
    <dgm:cxn modelId="{94F54E73-7CF1-4A32-868D-8BBED3B46888}" type="presParOf" srcId="{275E27C0-636B-4F99-AEF5-54701DBC9BE5}" destId="{D88E80A4-CB5C-4326-8FC1-2DCD0FCC1194}" srcOrd="1" destOrd="0" presId="urn:microsoft.com/office/officeart/2005/8/layout/vList2"/>
    <dgm:cxn modelId="{42B7EB3B-5300-49E2-A047-E8F8D0124067}" type="presParOf" srcId="{275E27C0-636B-4F99-AEF5-54701DBC9BE5}" destId="{488843D5-4DDB-46C4-9266-63408D26CA88}" srcOrd="2" destOrd="0" presId="urn:microsoft.com/office/officeart/2005/8/layout/vList2"/>
    <dgm:cxn modelId="{C59BE979-EA4E-4F4C-9F7B-3714D77DC75C}" type="presParOf" srcId="{275E27C0-636B-4F99-AEF5-54701DBC9BE5}" destId="{23EC1DFE-7626-4A9F-ACEA-63430103841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74F2CA-05BA-4085-8CC8-7D0F23780A1A}">
      <dsp:nvSpPr>
        <dsp:cNvPr id="0" name=""/>
        <dsp:cNvSpPr/>
      </dsp:nvSpPr>
      <dsp:spPr>
        <a:xfrm rot="5400000">
          <a:off x="-184366" y="187387"/>
          <a:ext cx="1229111" cy="860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En banque</a:t>
          </a:r>
        </a:p>
      </dsp:txBody>
      <dsp:txXfrm rot="-5400000">
        <a:off x="2" y="433209"/>
        <a:ext cx="860377" cy="368734"/>
      </dsp:txXfrm>
    </dsp:sp>
    <dsp:sp modelId="{659A6344-B4A0-4A9C-AC42-EA6C6B4E81FA}">
      <dsp:nvSpPr>
        <dsp:cNvPr id="0" name=""/>
        <dsp:cNvSpPr/>
      </dsp:nvSpPr>
      <dsp:spPr>
        <a:xfrm rot="5400000">
          <a:off x="3883155" y="-3019757"/>
          <a:ext cx="798922" cy="68444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Conseiller de clientèle des particuliers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Conseiller de clientèle professionnelle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Conseiller patrimonial/clientèle privée</a:t>
          </a:r>
        </a:p>
      </dsp:txBody>
      <dsp:txXfrm rot="-5400000">
        <a:off x="860377" y="42021"/>
        <a:ext cx="6805478" cy="720922"/>
      </dsp:txXfrm>
    </dsp:sp>
    <dsp:sp modelId="{D4A6D1AA-E506-44BC-A958-BD2620A03073}">
      <dsp:nvSpPr>
        <dsp:cNvPr id="0" name=""/>
        <dsp:cNvSpPr/>
      </dsp:nvSpPr>
      <dsp:spPr>
        <a:xfrm rot="5400000">
          <a:off x="-184366" y="2378122"/>
          <a:ext cx="1229111" cy="860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/>
            <a:t>En assurance</a:t>
          </a:r>
          <a:endParaRPr lang="fr-FR" sz="1000" kern="1200" dirty="0"/>
        </a:p>
      </dsp:txBody>
      <dsp:txXfrm rot="-5400000">
        <a:off x="2" y="2623944"/>
        <a:ext cx="860377" cy="368734"/>
      </dsp:txXfrm>
    </dsp:sp>
    <dsp:sp modelId="{C8CA9994-8986-465C-81D0-65A0BC246441}">
      <dsp:nvSpPr>
        <dsp:cNvPr id="0" name=""/>
        <dsp:cNvSpPr/>
      </dsp:nvSpPr>
      <dsp:spPr>
        <a:xfrm rot="5400000">
          <a:off x="3883155" y="-1906387"/>
          <a:ext cx="798922" cy="68444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Ou des métiers de management : adjoint au responsable d’agence, directeur d’agence</a:t>
          </a:r>
        </a:p>
      </dsp:txBody>
      <dsp:txXfrm rot="-5400000">
        <a:off x="860377" y="1155391"/>
        <a:ext cx="6805478" cy="720922"/>
      </dsp:txXfrm>
    </dsp:sp>
    <dsp:sp modelId="{C71EB264-3379-48B0-8ACD-EFDF816EC74D}">
      <dsp:nvSpPr>
        <dsp:cNvPr id="0" name=""/>
        <dsp:cNvSpPr/>
      </dsp:nvSpPr>
      <dsp:spPr>
        <a:xfrm rot="5400000">
          <a:off x="-184366" y="1264490"/>
          <a:ext cx="1229111" cy="860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kern="1200" dirty="0"/>
        </a:p>
      </dsp:txBody>
      <dsp:txXfrm rot="-5400000">
        <a:off x="2" y="1510312"/>
        <a:ext cx="860377" cy="368734"/>
      </dsp:txXfrm>
    </dsp:sp>
    <dsp:sp modelId="{0878F13D-AC97-4958-9445-24A592CF5403}">
      <dsp:nvSpPr>
        <dsp:cNvPr id="0" name=""/>
        <dsp:cNvSpPr/>
      </dsp:nvSpPr>
      <dsp:spPr>
        <a:xfrm rot="5400000">
          <a:off x="3883155" y="-793017"/>
          <a:ext cx="798922" cy="68444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228600" lvl="1" indent="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fr-FR" sz="11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fr-FR" sz="1100" kern="1200" dirty="0"/>
            <a:t> Collaborateur en cabinet d’assurance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endParaRPr lang="fr-FR" sz="1100" kern="1200" dirty="0"/>
        </a:p>
        <a:p>
          <a:pPr marL="228600" lvl="1" indent="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fr-FR" sz="1100" kern="1200" dirty="0"/>
        </a:p>
      </dsp:txBody>
      <dsp:txXfrm rot="-5400000">
        <a:off x="860377" y="2268761"/>
        <a:ext cx="6805478" cy="720922"/>
      </dsp:txXfrm>
    </dsp:sp>
    <dsp:sp modelId="{E49304DA-A40F-464F-A905-1179AF88C781}">
      <dsp:nvSpPr>
        <dsp:cNvPr id="0" name=""/>
        <dsp:cNvSpPr/>
      </dsp:nvSpPr>
      <dsp:spPr>
        <a:xfrm rot="5400000">
          <a:off x="-184366" y="3527496"/>
          <a:ext cx="1229111" cy="860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En organisme financier</a:t>
          </a:r>
        </a:p>
      </dsp:txBody>
      <dsp:txXfrm rot="-5400000">
        <a:off x="2" y="3773318"/>
        <a:ext cx="860377" cy="368734"/>
      </dsp:txXfrm>
    </dsp:sp>
    <dsp:sp modelId="{0AB5FC26-BC8B-4623-9F30-C4386AD0544F}">
      <dsp:nvSpPr>
        <dsp:cNvPr id="0" name=""/>
        <dsp:cNvSpPr/>
      </dsp:nvSpPr>
      <dsp:spPr>
        <a:xfrm rot="5400000">
          <a:off x="3838324" y="1427634"/>
          <a:ext cx="798922" cy="68444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Etc….. Selon le niveau d’études,  expérience, formations complémentaires</a:t>
          </a:r>
        </a:p>
      </dsp:txBody>
      <dsp:txXfrm rot="-5400000">
        <a:off x="815546" y="4489412"/>
        <a:ext cx="6805478" cy="720922"/>
      </dsp:txXfrm>
    </dsp:sp>
    <dsp:sp modelId="{EB45B897-9EA6-4F98-85D4-ADEA212DAF36}">
      <dsp:nvSpPr>
        <dsp:cNvPr id="0" name=""/>
        <dsp:cNvSpPr/>
      </dsp:nvSpPr>
      <dsp:spPr>
        <a:xfrm rot="5400000">
          <a:off x="-184366" y="4640866"/>
          <a:ext cx="1229111" cy="860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kern="1200" dirty="0"/>
        </a:p>
      </dsp:txBody>
      <dsp:txXfrm rot="-5400000">
        <a:off x="2" y="4886688"/>
        <a:ext cx="860377" cy="368734"/>
      </dsp:txXfrm>
    </dsp:sp>
    <dsp:sp modelId="{B8A5D086-1973-458F-8FCA-6671BCB4E287}">
      <dsp:nvSpPr>
        <dsp:cNvPr id="0" name=""/>
        <dsp:cNvSpPr/>
      </dsp:nvSpPr>
      <dsp:spPr>
        <a:xfrm rot="5400000">
          <a:off x="3877885" y="447628"/>
          <a:ext cx="798922" cy="68444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 Intermédiaire financier dans une société de crédit, …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Courtier</a:t>
          </a:r>
        </a:p>
      </dsp:txBody>
      <dsp:txXfrm rot="-5400000">
        <a:off x="855107" y="3509406"/>
        <a:ext cx="6805478" cy="7209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4FFEB3-E9D4-408C-A2E9-4C9CD7CB3295}">
      <dsp:nvSpPr>
        <dsp:cNvPr id="0" name=""/>
        <dsp:cNvSpPr/>
      </dsp:nvSpPr>
      <dsp:spPr>
        <a:xfrm>
          <a:off x="4248469" y="1800189"/>
          <a:ext cx="3901474" cy="2994018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Force de conviction et  ténacité pour atteindre les objectifs commerciaux</a:t>
          </a:r>
        </a:p>
      </dsp:txBody>
      <dsp:txXfrm>
        <a:off x="4965017" y="2501523"/>
        <a:ext cx="2468378" cy="1538988"/>
      </dsp:txXfrm>
    </dsp:sp>
    <dsp:sp modelId="{F862BF46-684A-4371-96A4-1CB05620D3EB}">
      <dsp:nvSpPr>
        <dsp:cNvPr id="0" name=""/>
        <dsp:cNvSpPr/>
      </dsp:nvSpPr>
      <dsp:spPr>
        <a:xfrm>
          <a:off x="0" y="1439707"/>
          <a:ext cx="3612334" cy="274811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Disponibilité</a:t>
          </a:r>
          <a:r>
            <a:rPr lang="fr-FR" sz="2000" b="1" kern="1200" dirty="0"/>
            <a:t> et écoute pour vendre</a:t>
          </a:r>
        </a:p>
      </dsp:txBody>
      <dsp:txXfrm>
        <a:off x="817471" y="2135735"/>
        <a:ext cx="1977392" cy="1356061"/>
      </dsp:txXfrm>
    </dsp:sp>
    <dsp:sp modelId="{B147C69A-581A-4180-AE10-112ACB51D286}">
      <dsp:nvSpPr>
        <dsp:cNvPr id="0" name=""/>
        <dsp:cNvSpPr/>
      </dsp:nvSpPr>
      <dsp:spPr>
        <a:xfrm rot="20700000">
          <a:off x="2792352" y="-232086"/>
          <a:ext cx="3061132" cy="3061814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Aisance relationnelle à l’écrit et à l’oral</a:t>
          </a:r>
        </a:p>
      </dsp:txBody>
      <dsp:txXfrm rot="-20700000">
        <a:off x="3463708" y="439499"/>
        <a:ext cx="1718421" cy="1718642"/>
      </dsp:txXfrm>
    </dsp:sp>
    <dsp:sp modelId="{E8BEB115-1EE5-4CFE-A2A6-9EB9F4C97B69}">
      <dsp:nvSpPr>
        <dsp:cNvPr id="0" name=""/>
        <dsp:cNvSpPr/>
      </dsp:nvSpPr>
      <dsp:spPr>
        <a:xfrm rot="20791753">
          <a:off x="5256596" y="72001"/>
          <a:ext cx="2948228" cy="2948228"/>
        </a:xfrm>
        <a:prstGeom prst="circularArrow">
          <a:avLst>
            <a:gd name="adj1" fmla="val 4687"/>
            <a:gd name="adj2" fmla="val 299029"/>
            <a:gd name="adj3" fmla="val 2516092"/>
            <a:gd name="adj4" fmla="val 1586143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B089A4-8715-487D-A502-9ED1B4058966}">
      <dsp:nvSpPr>
        <dsp:cNvPr id="0" name=""/>
        <dsp:cNvSpPr/>
      </dsp:nvSpPr>
      <dsp:spPr>
        <a:xfrm>
          <a:off x="1152119" y="576066"/>
          <a:ext cx="2142072" cy="214207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1855D0-6D77-482C-AA8C-265A8CBC9FCD}">
      <dsp:nvSpPr>
        <dsp:cNvPr id="0" name=""/>
        <dsp:cNvSpPr/>
      </dsp:nvSpPr>
      <dsp:spPr>
        <a:xfrm rot="2161686">
          <a:off x="2304256" y="-3"/>
          <a:ext cx="2309585" cy="230958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B24A43-93AA-4785-AF60-562E616FEA9C}">
      <dsp:nvSpPr>
        <dsp:cNvPr id="0" name=""/>
        <dsp:cNvSpPr/>
      </dsp:nvSpPr>
      <dsp:spPr>
        <a:xfrm rot="16200000">
          <a:off x="-755983" y="786451"/>
          <a:ext cx="4064000" cy="2491097"/>
        </a:xfrm>
        <a:prstGeom prst="flowChartManualOperation">
          <a:avLst/>
        </a:prstGeom>
        <a:solidFill>
          <a:schemeClr val="accent1"/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En produits financiers et bancaires</a:t>
          </a:r>
        </a:p>
      </dsp:txBody>
      <dsp:txXfrm rot="5400000">
        <a:off x="30469" y="812799"/>
        <a:ext cx="2491097" cy="2438400"/>
      </dsp:txXfrm>
    </dsp:sp>
    <dsp:sp modelId="{1C42D4CF-B996-451E-82DA-4E6C33D0D38C}">
      <dsp:nvSpPr>
        <dsp:cNvPr id="0" name=""/>
        <dsp:cNvSpPr/>
      </dsp:nvSpPr>
      <dsp:spPr>
        <a:xfrm rot="16200000">
          <a:off x="1949853" y="786451"/>
          <a:ext cx="4064000" cy="249109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800" b="1" kern="1200" dirty="0"/>
            <a:t>En Communication et négociation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 dirty="0"/>
        </a:p>
      </dsp:txBody>
      <dsp:txXfrm rot="5400000">
        <a:off x="2736305" y="812799"/>
        <a:ext cx="2491097" cy="2438400"/>
      </dsp:txXfrm>
    </dsp:sp>
    <dsp:sp modelId="{4176BBCE-D26C-488B-A01B-84A4D3470EF7}">
      <dsp:nvSpPr>
        <dsp:cNvPr id="0" name=""/>
        <dsp:cNvSpPr/>
      </dsp:nvSpPr>
      <dsp:spPr>
        <a:xfrm rot="16200000">
          <a:off x="4571323" y="786451"/>
          <a:ext cx="4064000" cy="249109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En environnement juridique et économique</a:t>
          </a:r>
        </a:p>
      </dsp:txBody>
      <dsp:txXfrm rot="5400000">
        <a:off x="5357775" y="812799"/>
        <a:ext cx="2491097" cy="24384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20456D-2380-40BC-91D9-4CB7F782F6E3}">
      <dsp:nvSpPr>
        <dsp:cNvPr id="0" name=""/>
        <dsp:cNvSpPr/>
      </dsp:nvSpPr>
      <dsp:spPr>
        <a:xfrm>
          <a:off x="0" y="0"/>
          <a:ext cx="8064896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/>
            <a:t>En initial</a:t>
          </a:r>
        </a:p>
      </dsp:txBody>
      <dsp:txXfrm>
        <a:off x="59399" y="59399"/>
        <a:ext cx="7946098" cy="1098002"/>
      </dsp:txXfrm>
    </dsp:sp>
    <dsp:sp modelId="{D88E80A4-CB5C-4326-8FC1-2DCD0FCC1194}">
      <dsp:nvSpPr>
        <dsp:cNvPr id="0" name=""/>
        <dsp:cNvSpPr/>
      </dsp:nvSpPr>
      <dsp:spPr>
        <a:xfrm>
          <a:off x="0" y="1359786"/>
          <a:ext cx="8064896" cy="1244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6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400" kern="1200" dirty="0"/>
            <a:t>Au lycée à temps plein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400" kern="1200" dirty="0"/>
            <a:t>En stage : 14 semaines en deux ans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400" kern="1200" dirty="0"/>
            <a:t>8 en première année – 6 en deuxième année</a:t>
          </a:r>
        </a:p>
      </dsp:txBody>
      <dsp:txXfrm>
        <a:off x="0" y="1359786"/>
        <a:ext cx="8064896" cy="1244587"/>
      </dsp:txXfrm>
    </dsp:sp>
    <dsp:sp modelId="{488843D5-4DDB-46C4-9266-63408D26CA88}">
      <dsp:nvSpPr>
        <dsp:cNvPr id="0" name=""/>
        <dsp:cNvSpPr/>
      </dsp:nvSpPr>
      <dsp:spPr>
        <a:xfrm>
          <a:off x="0" y="2604373"/>
          <a:ext cx="8064896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/>
            <a:t>En alternance : salarié avec un contrat de travail</a:t>
          </a:r>
        </a:p>
      </dsp:txBody>
      <dsp:txXfrm>
        <a:off x="59399" y="2663772"/>
        <a:ext cx="7946098" cy="1098002"/>
      </dsp:txXfrm>
    </dsp:sp>
    <dsp:sp modelId="{23EC1DFE-7626-4A9F-ACEA-634301038416}">
      <dsp:nvSpPr>
        <dsp:cNvPr id="0" name=""/>
        <dsp:cNvSpPr/>
      </dsp:nvSpPr>
      <dsp:spPr>
        <a:xfrm>
          <a:off x="0" y="3821173"/>
          <a:ext cx="8064896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60" tIns="46990" rIns="263144" bIns="4699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3700" kern="1200" dirty="0"/>
            <a:t> </a:t>
          </a:r>
          <a:r>
            <a:rPr lang="fr-FR" sz="2400" kern="1200" dirty="0"/>
            <a:t>3 jours au lycée, 2 en agence et toutes les vacances scolaires (sauf 5 semaines de congé)</a:t>
          </a:r>
          <a:endParaRPr lang="fr-FR" sz="3700" kern="1200" dirty="0"/>
        </a:p>
      </dsp:txBody>
      <dsp:txXfrm>
        <a:off x="0" y="3821173"/>
        <a:ext cx="8064896" cy="1076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68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546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7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467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205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376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69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1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054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94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22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566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41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72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219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01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3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0036882-CC28-4E58-B3CB-2AC38E73D4B1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0E4B6E5-A64A-4AA6-BA8C-B69AACC1B3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2229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Le BTS Banque ….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…</a:t>
            </a:r>
            <a:r>
              <a:rPr lang="fr-FR" dirty="0"/>
              <a:t>Porte d’entrée </a:t>
            </a:r>
            <a:r>
              <a:rPr lang="fr-FR" b="1" dirty="0"/>
              <a:t>aux métiers de la Banque, du secteur financier et assurantiel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55576" y="5805264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Sources chiffrées : observatoire des métiers de la banque 2023</a:t>
            </a:r>
          </a:p>
        </p:txBody>
      </p:sp>
      <p:pic>
        <p:nvPicPr>
          <p:cNvPr id="1028" name="Picture 4" descr="Lycée des Glières">
            <a:extLst>
              <a:ext uri="{FF2B5EF4-FFF2-40B4-BE49-F238E27FC236}">
                <a16:creationId xmlns:a16="http://schemas.microsoft.com/office/drawing/2014/main" id="{BE33309C-5953-2F47-E6F3-91DDDFED6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75" y="4593713"/>
            <a:ext cx="1662881" cy="139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’images pour les métiers de la banque et de la finance">
            <a:extLst>
              <a:ext uri="{FF2B5EF4-FFF2-40B4-BE49-F238E27FC236}">
                <a16:creationId xmlns:a16="http://schemas.microsoft.com/office/drawing/2014/main" id="{042B4506-453A-AC2C-9374-3ED8B842B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287"/>
            <a:ext cx="385762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920C67-B152-A8AE-FDB8-FA0DD0939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773" y="260648"/>
            <a:ext cx="6554867" cy="1524000"/>
          </a:xfrm>
        </p:spPr>
        <p:txBody>
          <a:bodyPr/>
          <a:lstStyle/>
          <a:p>
            <a:r>
              <a:rPr lang="fr-FR" sz="2800" b="1" dirty="0">
                <a:solidFill>
                  <a:schemeClr val="accent1"/>
                </a:solidFill>
              </a:rPr>
              <a:t>UN BTS AVEC Quelles matières… ?</a:t>
            </a:r>
            <a:br>
              <a:rPr lang="fr-FR" sz="2800" b="1" dirty="0">
                <a:solidFill>
                  <a:schemeClr val="accent1"/>
                </a:solidFill>
              </a:rPr>
            </a:br>
            <a:endParaRPr lang="fr-FR" sz="28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BF5EFF3-A059-7029-28DE-2D9F24973518}"/>
              </a:ext>
            </a:extLst>
          </p:cNvPr>
          <p:cNvSpPr txBox="1"/>
          <p:nvPr/>
        </p:nvSpPr>
        <p:spPr>
          <a:xfrm>
            <a:off x="395536" y="1368996"/>
            <a:ext cx="45365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MATIERES PROFESSIONNELLES</a:t>
            </a:r>
          </a:p>
          <a:p>
            <a:endParaRPr lang="fr-FR" dirty="0"/>
          </a:p>
          <a:p>
            <a:r>
              <a:rPr lang="fr-FR" dirty="0"/>
              <a:t>PARCOURS DU CLIENT : 4 h</a:t>
            </a:r>
          </a:p>
          <a:p>
            <a:endParaRPr lang="fr-FR" dirty="0"/>
          </a:p>
          <a:p>
            <a:r>
              <a:rPr lang="fr-FR" dirty="0"/>
              <a:t>DEVELOPPEMENT COMMERCIAL : 4 h</a:t>
            </a:r>
          </a:p>
          <a:p>
            <a:endParaRPr lang="fr-FR" dirty="0"/>
          </a:p>
          <a:p>
            <a:r>
              <a:rPr lang="fr-FR" dirty="0"/>
              <a:t>EXPERTISE EN SOLUTIONS BANCAIRES ET FINANCIERES : 7 h</a:t>
            </a:r>
          </a:p>
          <a:p>
            <a:endParaRPr lang="fr-FR" dirty="0"/>
          </a:p>
          <a:p>
            <a:r>
              <a:rPr lang="fr-FR" dirty="0"/>
              <a:t>VEILLE ORGANISATIONNELLE, JURIDIQUE, ECONOMIQUE ET SECTORIELLE : 6 h</a:t>
            </a:r>
          </a:p>
          <a:p>
            <a:endParaRPr lang="fr-FR" dirty="0"/>
          </a:p>
          <a:p>
            <a:r>
              <a:rPr lang="fr-FR" dirty="0"/>
              <a:t>PREPARATION A LA CERTIFICATION AMF :  1 h </a:t>
            </a:r>
          </a:p>
          <a:p>
            <a:endParaRPr lang="fr-FR" dirty="0"/>
          </a:p>
          <a:p>
            <a:r>
              <a:rPr lang="fr-FR" dirty="0"/>
              <a:t>ATELIER PROFESSIONNEL : 4 h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F7B0990-EA45-E31F-47C0-9776F1A6D306}"/>
              </a:ext>
            </a:extLst>
          </p:cNvPr>
          <p:cNvSpPr txBox="1"/>
          <p:nvPr/>
        </p:nvSpPr>
        <p:spPr>
          <a:xfrm>
            <a:off x="5868144" y="1368996"/>
            <a:ext cx="288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MATIERES GENERALES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CULTURE GENERALE : 3 h</a:t>
            </a:r>
          </a:p>
          <a:p>
            <a:endParaRPr lang="fr-FR" dirty="0"/>
          </a:p>
          <a:p>
            <a:r>
              <a:rPr lang="fr-FR" dirty="0"/>
              <a:t>LV (ANGLAIS) : 2 h </a:t>
            </a:r>
          </a:p>
        </p:txBody>
      </p:sp>
      <p:sp>
        <p:nvSpPr>
          <p:cNvPr id="6" name="Arc plein 5">
            <a:extLst>
              <a:ext uri="{FF2B5EF4-FFF2-40B4-BE49-F238E27FC236}">
                <a16:creationId xmlns:a16="http://schemas.microsoft.com/office/drawing/2014/main" id="{1D351A1D-1574-6045-FF9C-3A1EC4434C6E}"/>
              </a:ext>
            </a:extLst>
          </p:cNvPr>
          <p:cNvSpPr/>
          <p:nvPr/>
        </p:nvSpPr>
        <p:spPr>
          <a:xfrm rot="16498576">
            <a:off x="127771" y="2213078"/>
            <a:ext cx="592631" cy="439401"/>
          </a:xfrm>
          <a:prstGeom prst="blockArc">
            <a:avLst>
              <a:gd name="adj1" fmla="val 10584046"/>
              <a:gd name="adj2" fmla="val 0"/>
              <a:gd name="adj3" fmla="val 25000"/>
            </a:avLst>
          </a:prstGeom>
          <a:solidFill>
            <a:schemeClr val="bg2"/>
          </a:solidFill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827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0060" y="404664"/>
            <a:ext cx="8183880" cy="1051560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1"/>
                </a:solidFill>
              </a:rPr>
              <a:t>Un </a:t>
            </a:r>
            <a:r>
              <a:rPr lang="fr-FR" sz="2800" b="1" dirty="0" err="1">
                <a:solidFill>
                  <a:schemeClr val="accent1"/>
                </a:solidFill>
              </a:rPr>
              <a:t>bts</a:t>
            </a:r>
            <a:r>
              <a:rPr lang="fr-FR" sz="2800" b="1" dirty="0">
                <a:solidFill>
                  <a:schemeClr val="accent1"/>
                </a:solidFill>
              </a:rPr>
              <a:t> avec quels débouchés …. ?</a:t>
            </a:r>
            <a:br>
              <a:rPr lang="fr-FR" sz="2800" b="1" dirty="0">
                <a:solidFill>
                  <a:schemeClr val="accent1"/>
                </a:solidFill>
              </a:rPr>
            </a:br>
            <a:endParaRPr lang="fr-FR" sz="2800" b="1" dirty="0">
              <a:solidFill>
                <a:schemeClr val="accent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59024" y="1772816"/>
            <a:ext cx="8784976" cy="769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§"/>
            </a:pPr>
            <a:r>
              <a:rPr lang="fr-FR" sz="2000" dirty="0"/>
              <a:t>La vie active : directement avec le BTS Banque en tant que conseiller de clientèle junior</a:t>
            </a:r>
          </a:p>
          <a:p>
            <a:pPr>
              <a:buClr>
                <a:schemeClr val="accent1"/>
              </a:buClr>
            </a:pPr>
            <a:endParaRPr lang="fr-FR" sz="2000" dirty="0"/>
          </a:p>
          <a:p>
            <a:pPr>
              <a:buClr>
                <a:schemeClr val="accent1"/>
              </a:buClr>
              <a:buFont typeface="Wingdings" pitchFamily="2" charset="2"/>
              <a:buChar char="§"/>
            </a:pPr>
            <a:endParaRPr lang="fr-FR" sz="2000" dirty="0"/>
          </a:p>
          <a:p>
            <a:pPr>
              <a:buClr>
                <a:schemeClr val="accent1"/>
              </a:buClr>
              <a:buFont typeface="Wingdings" pitchFamily="2" charset="2"/>
              <a:buChar char="§"/>
            </a:pPr>
            <a:r>
              <a:rPr lang="fr-FR" sz="2000" dirty="0"/>
              <a:t> + des formations internes pour évoluer rapidement vers les postes de conseillers professionnels, patrimoniaux….formations internes certifiantes (L3/L4/L5)</a:t>
            </a:r>
          </a:p>
          <a:p>
            <a:pPr>
              <a:buClr>
                <a:schemeClr val="accent1"/>
              </a:buClr>
            </a:pPr>
            <a:endParaRPr lang="fr-FR" sz="2000" dirty="0"/>
          </a:p>
          <a:p>
            <a:pPr>
              <a:buClr>
                <a:schemeClr val="accent1"/>
              </a:buClr>
              <a:buFont typeface="Wingdings" pitchFamily="2" charset="2"/>
              <a:buChar char="§"/>
            </a:pPr>
            <a:endParaRPr lang="fr-FR" sz="2000" dirty="0"/>
          </a:p>
          <a:p>
            <a:pPr>
              <a:buClr>
                <a:schemeClr val="accent1"/>
              </a:buClr>
              <a:buFont typeface="Wingdings" pitchFamily="2" charset="2"/>
              <a:buChar char="§"/>
            </a:pPr>
            <a:r>
              <a:rPr lang="fr-FR" sz="2000" dirty="0"/>
              <a:t>La poursuite d’études :  licence professionnelle (assurance, gestion de patrimoine….)</a:t>
            </a:r>
          </a:p>
          <a:p>
            <a:pPr>
              <a:buClr>
                <a:schemeClr val="accent1"/>
              </a:buClr>
            </a:pPr>
            <a:r>
              <a:rPr lang="fr-FR" sz="2000" dirty="0"/>
              <a:t>			    master pro I – II en finance, marketing 				      bancaire, RH….</a:t>
            </a:r>
          </a:p>
          <a:p>
            <a:pPr>
              <a:buClr>
                <a:schemeClr val="accent1"/>
              </a:buClr>
            </a:pPr>
            <a:endParaRPr lang="fr-FR" sz="2000" dirty="0"/>
          </a:p>
          <a:p>
            <a:pPr>
              <a:buClr>
                <a:schemeClr val="accent1"/>
              </a:buClr>
            </a:pPr>
            <a:endParaRPr lang="fr-FR" sz="2000" dirty="0"/>
          </a:p>
          <a:p>
            <a:pPr>
              <a:buClr>
                <a:schemeClr val="accent1"/>
              </a:buClr>
            </a:pPr>
            <a:endParaRPr lang="fr-FR" sz="2000" dirty="0"/>
          </a:p>
          <a:p>
            <a:pPr>
              <a:buClr>
                <a:schemeClr val="accent1"/>
              </a:buClr>
            </a:pPr>
            <a:endParaRPr lang="fr-FR" sz="2000" dirty="0"/>
          </a:p>
          <a:p>
            <a:pPr>
              <a:buClr>
                <a:schemeClr val="accent1"/>
              </a:buClr>
            </a:pPr>
            <a:endParaRPr lang="fr-FR" sz="2000" dirty="0"/>
          </a:p>
          <a:p>
            <a:pPr>
              <a:buClr>
                <a:schemeClr val="accent1"/>
              </a:buClr>
            </a:pPr>
            <a:endParaRPr lang="fr-FR" sz="2000" dirty="0"/>
          </a:p>
          <a:p>
            <a:pPr>
              <a:buClr>
                <a:schemeClr val="accent1"/>
              </a:buClr>
            </a:pPr>
            <a:endParaRPr lang="fr-FR" sz="2000" dirty="0"/>
          </a:p>
          <a:p>
            <a:pPr>
              <a:buClr>
                <a:schemeClr val="accent1"/>
              </a:buClr>
            </a:pPr>
            <a:endParaRPr lang="fr-FR" sz="2000" dirty="0"/>
          </a:p>
          <a:p>
            <a:pPr>
              <a:buClr>
                <a:schemeClr val="accent1"/>
              </a:buClr>
            </a:pPr>
            <a:endParaRPr lang="fr-FR" sz="2000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E726C2-3412-98B2-35BC-999F9E657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-275084"/>
            <a:ext cx="8863136" cy="1524000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1"/>
                </a:solidFill>
              </a:rPr>
              <a:t>Mais les banques recrutent-elles … avec tout ce que l’on entend 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9B52606-0FDC-659E-A569-D7FC03FC5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4" y="1124744"/>
            <a:ext cx="9144000" cy="512330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7816E3F-9BBA-9D94-E9EA-C11274A09B11}"/>
              </a:ext>
            </a:extLst>
          </p:cNvPr>
          <p:cNvSpPr txBox="1"/>
          <p:nvPr/>
        </p:nvSpPr>
        <p:spPr>
          <a:xfrm>
            <a:off x="6948264" y="6233907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Chiffres clés 2023</a:t>
            </a:r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B4930F66-3C67-0F91-8305-64AFD6733392}"/>
              </a:ext>
            </a:extLst>
          </p:cNvPr>
          <p:cNvSpPr/>
          <p:nvPr/>
        </p:nvSpPr>
        <p:spPr>
          <a:xfrm rot="10195400">
            <a:off x="3108752" y="1985849"/>
            <a:ext cx="1008112" cy="648072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247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ECF5A48-488E-E0BF-C984-AC508874C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757"/>
            <a:ext cx="9144000" cy="5130485"/>
          </a:xfrm>
          <a:prstGeom prst="rect">
            <a:avLst/>
          </a:prstGeom>
        </p:spPr>
      </p:pic>
      <p:sp>
        <p:nvSpPr>
          <p:cNvPr id="6" name="Demi-cadre 5">
            <a:extLst>
              <a:ext uri="{FF2B5EF4-FFF2-40B4-BE49-F238E27FC236}">
                <a16:creationId xmlns:a16="http://schemas.microsoft.com/office/drawing/2014/main" id="{A8D700CC-DE28-4912-6664-27C8414DACE9}"/>
              </a:ext>
            </a:extLst>
          </p:cNvPr>
          <p:cNvSpPr/>
          <p:nvPr/>
        </p:nvSpPr>
        <p:spPr>
          <a:xfrm rot="8516725">
            <a:off x="7446145" y="2970959"/>
            <a:ext cx="792088" cy="1152128"/>
          </a:xfrm>
          <a:prstGeom prst="halfFram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C8E2981-5647-8E09-65CB-AB332A7DC06C}"/>
              </a:ext>
            </a:extLst>
          </p:cNvPr>
          <p:cNvSpPr txBox="1"/>
          <p:nvPr/>
        </p:nvSpPr>
        <p:spPr>
          <a:xfrm>
            <a:off x="7465021" y="5951727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Chiffres clés 2023</a:t>
            </a:r>
          </a:p>
        </p:txBody>
      </p:sp>
    </p:spTree>
    <p:extLst>
      <p:ext uri="{BB962C8B-B14F-4D97-AF65-F5344CB8AC3E}">
        <p14:creationId xmlns:p14="http://schemas.microsoft.com/office/powerpoint/2010/main" val="403663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F7AE26-16E9-B224-BEF5-2C0794FDA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2226"/>
            <a:ext cx="9144000" cy="5153547"/>
          </a:xfrm>
          <a:prstGeom prst="rect">
            <a:avLst/>
          </a:prstGeom>
        </p:spPr>
      </p:pic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2A4B0E05-724F-EBA6-B5E0-5B82753F872A}"/>
              </a:ext>
            </a:extLst>
          </p:cNvPr>
          <p:cNvSpPr/>
          <p:nvPr/>
        </p:nvSpPr>
        <p:spPr>
          <a:xfrm rot="8568940">
            <a:off x="5795732" y="1730867"/>
            <a:ext cx="1008112" cy="57606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B34FB64-B2EB-BA00-46EC-2B086A3B82C4}"/>
              </a:ext>
            </a:extLst>
          </p:cNvPr>
          <p:cNvSpPr txBox="1"/>
          <p:nvPr/>
        </p:nvSpPr>
        <p:spPr>
          <a:xfrm>
            <a:off x="7380312" y="6005773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Chiffres clés 2023</a:t>
            </a:r>
          </a:p>
        </p:txBody>
      </p:sp>
    </p:spTree>
    <p:extLst>
      <p:ext uri="{BB962C8B-B14F-4D97-AF65-F5344CB8AC3E}">
        <p14:creationId xmlns:p14="http://schemas.microsoft.com/office/powerpoint/2010/main" val="93812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BAC2AC-9313-7BF3-75A8-6F1A342A4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533400"/>
            <a:ext cx="7999040" cy="4983832"/>
          </a:xfrm>
        </p:spPr>
        <p:txBody>
          <a:bodyPr>
            <a:normAutofit fontScale="92500" lnSpcReduction="20000"/>
          </a:bodyPr>
          <a:lstStyle/>
          <a:p>
            <a:r>
              <a:rPr lang="fr-FR" sz="2800" dirty="0"/>
              <a:t>Des questions ?</a:t>
            </a:r>
          </a:p>
          <a:p>
            <a:r>
              <a:rPr lang="fr-FR" sz="2800" dirty="0"/>
              <a:t>Besoins de témoignages ?</a:t>
            </a:r>
          </a:p>
          <a:p>
            <a:r>
              <a:rPr lang="fr-FR" sz="2800" dirty="0"/>
              <a:t>Besoins de conseils pour trouver de l’alternance ?</a:t>
            </a:r>
          </a:p>
          <a:p>
            <a:endParaRPr lang="fr-FR" sz="2800" dirty="0"/>
          </a:p>
          <a:p>
            <a:endParaRPr lang="fr-FR" dirty="0"/>
          </a:p>
          <a:p>
            <a:r>
              <a:rPr lang="fr-FR" dirty="0"/>
              <a:t>Prenez RDV : </a:t>
            </a:r>
            <a:r>
              <a:rPr lang="fr-FR" b="1" dirty="0"/>
              <a:t>btsbanquelyceedesglieres@gmail.com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Venez à la matinée </a:t>
            </a:r>
            <a:r>
              <a:rPr lang="fr-FR" b="1" dirty="0"/>
              <a:t>Portes ouverte le Samedi 1</a:t>
            </a:r>
            <a:r>
              <a:rPr lang="fr-FR" b="1" baseline="30000" dirty="0"/>
              <a:t>er</a:t>
            </a:r>
            <a:r>
              <a:rPr lang="fr-FR" b="1" dirty="0"/>
              <a:t> février </a:t>
            </a:r>
            <a:r>
              <a:rPr lang="fr-FR" dirty="0"/>
              <a:t>entre 9 h  et 12 h en B 422</a:t>
            </a:r>
          </a:p>
          <a:p>
            <a:endParaRPr lang="fr-FR" dirty="0"/>
          </a:p>
          <a:p>
            <a:r>
              <a:rPr lang="fr-FR" dirty="0"/>
              <a:t>Et suivez-nous sur LinkedIn !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834E99E-C140-DDF5-269B-43BB9ABE23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665" y="4869160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69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3C3A87-CA58-BD14-94A0-C8A46DCBA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329" y="234380"/>
            <a:ext cx="7992119" cy="1524000"/>
          </a:xfrm>
        </p:spPr>
        <p:txBody>
          <a:bodyPr/>
          <a:lstStyle/>
          <a:p>
            <a:r>
              <a:rPr lang="fr-FR" dirty="0"/>
              <a:t>Quelques questions/REPONSES sur la formation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54AFBA-DEA1-4C11-89C2-D821510B2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772816"/>
            <a:ext cx="6554867" cy="3767670"/>
          </a:xfrm>
        </p:spPr>
        <p:txBody>
          <a:bodyPr/>
          <a:lstStyle/>
          <a:p>
            <a:r>
              <a:rPr lang="fr-FR" dirty="0"/>
              <a:t>Quels métiers ?</a:t>
            </a:r>
          </a:p>
          <a:p>
            <a:r>
              <a:rPr lang="fr-FR" dirty="0"/>
              <a:t>Quelles activités ?</a:t>
            </a:r>
          </a:p>
          <a:p>
            <a:r>
              <a:rPr lang="fr-FR" dirty="0"/>
              <a:t>Quelles qualités ?</a:t>
            </a:r>
          </a:p>
          <a:p>
            <a:r>
              <a:rPr lang="fr-FR" dirty="0"/>
              <a:t>Quelles compétences ?</a:t>
            </a:r>
          </a:p>
          <a:p>
            <a:r>
              <a:rPr lang="fr-FR" dirty="0"/>
              <a:t>Quel rythme de formation aux Glières ?</a:t>
            </a:r>
          </a:p>
          <a:p>
            <a:r>
              <a:rPr lang="fr-FR" dirty="0"/>
              <a:t>Quelles matières ?</a:t>
            </a:r>
          </a:p>
          <a:p>
            <a:r>
              <a:rPr lang="fr-FR" dirty="0"/>
              <a:t>Et après ?</a:t>
            </a:r>
          </a:p>
        </p:txBody>
      </p:sp>
    </p:spTree>
    <p:extLst>
      <p:ext uri="{BB962C8B-B14F-4D97-AF65-F5344CB8AC3E}">
        <p14:creationId xmlns:p14="http://schemas.microsoft.com/office/powerpoint/2010/main" val="417708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95536" y="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Un BTS… pour exercer des métiers commerciaux :</a:t>
            </a:r>
          </a:p>
        </p:txBody>
      </p:sp>
      <p:graphicFrame>
        <p:nvGraphicFramePr>
          <p:cNvPr id="11" name="Diagramme 10"/>
          <p:cNvGraphicFramePr/>
          <p:nvPr>
            <p:extLst>
              <p:ext uri="{D42A27DB-BD31-4B8C-83A1-F6EECF244321}">
                <p14:modId xmlns:p14="http://schemas.microsoft.com/office/powerpoint/2010/main" val="253013909"/>
              </p:ext>
            </p:extLst>
          </p:nvPr>
        </p:nvGraphicFramePr>
        <p:xfrm>
          <a:off x="683568" y="620688"/>
          <a:ext cx="770485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7F87E177-6A87-65DF-23B3-EC13F7803E75}"/>
              </a:ext>
            </a:extLst>
          </p:cNvPr>
          <p:cNvSpPr txBox="1"/>
          <p:nvPr/>
        </p:nvSpPr>
        <p:spPr>
          <a:xfrm>
            <a:off x="1547664" y="5847883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Métiers qui sont tous </a:t>
            </a:r>
            <a:r>
              <a:rPr lang="fr-FR" dirty="0">
                <a:solidFill>
                  <a:schemeClr val="accent5"/>
                </a:solidFill>
              </a:rPr>
              <a:t>codifiés et encadrés </a:t>
            </a:r>
            <a:r>
              <a:rPr lang="fr-FR" dirty="0"/>
              <a:t>par l’Autorité des marchés financiers notamment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692696"/>
            <a:ext cx="8183880" cy="54189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800" b="1" dirty="0">
                <a:solidFill>
                  <a:schemeClr val="accent1"/>
                </a:solidFill>
              </a:rPr>
              <a:t>Un BTS pour quel genre d’activités …..?</a:t>
            </a:r>
          </a:p>
          <a:p>
            <a:r>
              <a:rPr lang="fr-F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des activités commerciales</a:t>
            </a:r>
          </a:p>
          <a:p>
            <a:pPr>
              <a:buNone/>
            </a:pPr>
            <a:r>
              <a:rPr lang="fr-FR" b="1" dirty="0"/>
              <a:t>Le conseiller suit un portefeuille de</a:t>
            </a:r>
            <a:r>
              <a:rPr lang="fr-FR" dirty="0"/>
              <a:t> </a:t>
            </a:r>
            <a:r>
              <a:rPr lang="fr-FR" b="1" dirty="0"/>
              <a:t>clients de particuliers</a:t>
            </a:r>
            <a:r>
              <a:rPr lang="fr-FR" dirty="0"/>
              <a:t> (200 à 1000 suivant les types de clientèle et d'établissement). </a:t>
            </a:r>
          </a:p>
          <a:p>
            <a:pPr>
              <a:buNone/>
            </a:pPr>
            <a:r>
              <a:rPr lang="fr-FR" b="1" dirty="0"/>
              <a:t>Il vend des produits et services bancaires</a:t>
            </a:r>
            <a:r>
              <a:rPr lang="fr-FR" dirty="0"/>
              <a:t> à des personnes physiques (vente de produits simples et conseil pour des choix patrimoniaux). </a:t>
            </a:r>
          </a:p>
          <a:p>
            <a:pPr>
              <a:buNone/>
            </a:pPr>
            <a:r>
              <a:rPr lang="fr-FR" b="1" dirty="0"/>
              <a:t>Il prospecte des nouveaux clients</a:t>
            </a:r>
            <a:r>
              <a:rPr lang="fr-FR" dirty="0"/>
              <a:t> correspondant à la cible de l'entreprise. </a:t>
            </a:r>
          </a:p>
          <a:p>
            <a:pPr>
              <a:buNone/>
            </a:pPr>
            <a:r>
              <a:rPr lang="fr-FR" dirty="0"/>
              <a:t>Son action commerciale se définit dans l'atteinte d'</a:t>
            </a:r>
            <a:r>
              <a:rPr lang="fr-FR" b="1" dirty="0"/>
              <a:t>objectifs commerciaux annuels</a:t>
            </a:r>
            <a:r>
              <a:rPr lang="fr-FR" dirty="0"/>
              <a:t>.</a:t>
            </a:r>
          </a:p>
          <a:p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800" b="1" dirty="0">
                <a:solidFill>
                  <a:schemeClr val="accent1"/>
                </a:solidFill>
              </a:rPr>
              <a:t>Et des activités…</a:t>
            </a:r>
          </a:p>
          <a:p>
            <a:r>
              <a:rPr lang="fr-F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de conseils et de négociation bancaires et financières</a:t>
            </a:r>
          </a:p>
          <a:p>
            <a:pPr>
              <a:buNone/>
            </a:pPr>
            <a:r>
              <a:rPr lang="fr-FR" dirty="0"/>
              <a:t>Le conseiller </a:t>
            </a:r>
            <a:r>
              <a:rPr lang="fr-FR" b="1" dirty="0"/>
              <a:t>analyse la situation</a:t>
            </a:r>
            <a:r>
              <a:rPr lang="fr-FR" dirty="0"/>
              <a:t> du client, écoute ses besoins et propose en permanence tous les produits pouvant répondre à ses attentes : livrets d’épargne, compte/plan épargne logement, assurances vie..</a:t>
            </a:r>
          </a:p>
          <a:p>
            <a:r>
              <a:rPr lang="fr-F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administratives et de conformité</a:t>
            </a:r>
          </a:p>
          <a:p>
            <a:pPr>
              <a:buNone/>
            </a:pPr>
            <a:r>
              <a:rPr lang="fr-FR" dirty="0"/>
              <a:t>Il prépare et gère les  dossiers individuels pour les </a:t>
            </a:r>
            <a:r>
              <a:rPr lang="fr-FR" b="1" dirty="0"/>
              <a:t>ouvertures de compte, montage de prêts, suivi des crédits…</a:t>
            </a:r>
          </a:p>
          <a:p>
            <a:pPr>
              <a:buNone/>
            </a:pPr>
            <a:r>
              <a:rPr lang="fr-FR" b="1" dirty="0"/>
              <a:t>    dans le respect des procédures et obligations réglementaires</a:t>
            </a:r>
            <a:endParaRPr lang="fr-FR" dirty="0"/>
          </a:p>
          <a:p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/>
          <a:lstStyle/>
          <a:p>
            <a:pPr>
              <a:buNone/>
            </a:pPr>
            <a:r>
              <a:rPr lang="fr-F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b="1" dirty="0">
                <a:solidFill>
                  <a:schemeClr val="accent1"/>
                </a:solidFill>
              </a:rPr>
              <a:t>…..dans un Environnement informatisé et digitalisé :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/>
              <a:t>Le chargé de clientèle particulier travaille en </a:t>
            </a:r>
            <a:r>
              <a:rPr lang="fr-F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agence ou à distance (téléphone, mails, </a:t>
            </a:r>
            <a:r>
              <a:rPr lang="fr-FR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visio</a:t>
            </a:r>
            <a:r>
              <a:rPr lang="fr-F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).</a:t>
            </a:r>
          </a:p>
          <a:p>
            <a:pPr>
              <a:buNone/>
            </a:pPr>
            <a:endParaRPr lang="fr-FR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fr-FR" dirty="0"/>
              <a:t>Il est rattaché hiérarchiquement au </a:t>
            </a:r>
            <a:r>
              <a:rPr lang="fr-FR" b="1" dirty="0"/>
              <a:t>responsable de l'agence</a:t>
            </a:r>
            <a:endParaRPr lang="fr-FR" dirty="0"/>
          </a:p>
          <a:p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503548" y="303292"/>
            <a:ext cx="86404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accent1"/>
                </a:solidFill>
              </a:rPr>
              <a:t>Un BTS avec des métiers possibles … si on a le sens commercial :</a:t>
            </a: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012310"/>
              </p:ext>
            </p:extLst>
          </p:nvPr>
        </p:nvGraphicFramePr>
        <p:xfrm>
          <a:off x="395536" y="1412776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094372105"/>
              </p:ext>
            </p:extLst>
          </p:nvPr>
        </p:nvGraphicFramePr>
        <p:xfrm>
          <a:off x="467544" y="1772816"/>
          <a:ext cx="784887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CCA8A3E4-E7A1-6BC3-C14F-3FDD77E74048}"/>
              </a:ext>
            </a:extLst>
          </p:cNvPr>
          <p:cNvSpPr txBox="1"/>
          <p:nvPr/>
        </p:nvSpPr>
        <p:spPr>
          <a:xfrm>
            <a:off x="0" y="544130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accent1"/>
                </a:solidFill>
              </a:rPr>
              <a:t>… un BTS pour acquérir de solides connaissances 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6C51AD-F6F3-071D-04B2-CB9E966A7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912" y="0"/>
            <a:ext cx="8179568" cy="980728"/>
          </a:xfrm>
        </p:spPr>
        <p:txBody>
          <a:bodyPr/>
          <a:lstStyle/>
          <a:p>
            <a:r>
              <a:rPr lang="fr-FR" sz="2800" b="1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QUEL RYTHME DE FORMATION AUX GLIERES… ? </a:t>
            </a:r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CCCBF638-22CD-243D-C66B-657454C663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371384"/>
              </p:ext>
            </p:extLst>
          </p:nvPr>
        </p:nvGraphicFramePr>
        <p:xfrm>
          <a:off x="683568" y="1268760"/>
          <a:ext cx="806489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14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Secteur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eu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TM02900771[[fn=Secteur]]</Template>
  <TotalTime>205</TotalTime>
  <Words>681</Words>
  <Application>Microsoft Office PowerPoint</Application>
  <PresentationFormat>Affichage à l'écran (4:3)</PresentationFormat>
  <Paragraphs>109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Wingdings</vt:lpstr>
      <vt:lpstr>Wingdings 3</vt:lpstr>
      <vt:lpstr>Secteur</vt:lpstr>
      <vt:lpstr>Le BTS Banque ….</vt:lpstr>
      <vt:lpstr>Quelques questions/REPONSES sur la formation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QUEL RYTHME DE FORMATION AUX GLIERES… ? </vt:lpstr>
      <vt:lpstr>UN BTS AVEC Quelles matières… ? </vt:lpstr>
      <vt:lpstr>Un bts avec quels débouchés …. ? </vt:lpstr>
      <vt:lpstr>Mais les banques recrutent-elles … avec tout ce que l’on entend ?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Cmb</dc:creator>
  <cp:lastModifiedBy>christine mugnier-bajat</cp:lastModifiedBy>
  <cp:revision>23</cp:revision>
  <dcterms:created xsi:type="dcterms:W3CDTF">2014-01-08T19:42:51Z</dcterms:created>
  <dcterms:modified xsi:type="dcterms:W3CDTF">2025-01-15T09:25:07Z</dcterms:modified>
</cp:coreProperties>
</file>